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Proxima Nova"/>
      <p:regular r:id="rId50"/>
      <p:bold r:id="rId51"/>
      <p:italic r:id="rId52"/>
      <p:boldItalic r:id="rId53"/>
    </p:embeddedFont>
    <p:embeddedFont>
      <p:font typeface="Proxima Nova Extrabold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2599F0-2BC7-4947-89E5-798199EB08BA}">
  <a:tblStyle styleId="{472599F0-2BC7-4947-89E5-798199EB08B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bold.fntdata"/><Relationship Id="rId50" Type="http://schemas.openxmlformats.org/officeDocument/2006/relationships/font" Target="fonts/ProximaNova-regular.fntdata"/><Relationship Id="rId53" Type="http://schemas.openxmlformats.org/officeDocument/2006/relationships/font" Target="fonts/ProximaNova-boldItalic.fntdata"/><Relationship Id="rId52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ProximaNovaExtra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</a:t>
            </a:r>
            <a:r>
              <a:rPr b="1" lang="en"/>
              <a:t>&amp; </a:t>
            </a:r>
            <a:r>
              <a:rPr lang="en"/>
              <a:t>operator returns the memory address of its operand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When using the </a:t>
            </a:r>
            <a:r>
              <a:rPr b="1" lang="en"/>
              <a:t>* </a:t>
            </a:r>
            <a:r>
              <a:rPr lang="en"/>
              <a:t>operand we call that action as </a:t>
            </a:r>
            <a:r>
              <a:rPr b="1" lang="en"/>
              <a:t>dereferencing.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have to be careful when doing this, if we derefence a nil pointer then the program will explode.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have to be careful when doing this, if we dereference a nil pointer then the program will explode.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can understand this better when looking at methods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can understand this better when looking at methods</a:t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usually name the receiver with one letter, having some relation with its type</a:t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Unlike </a:t>
            </a:r>
            <a:r>
              <a:rPr i="1" lang="en"/>
              <a:t>this, </a:t>
            </a:r>
            <a:r>
              <a:rPr lang="en"/>
              <a:t>Go does require you to reference the receiver to access its properties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Unlike </a:t>
            </a:r>
            <a:r>
              <a:rPr i="1" lang="en"/>
              <a:t>this, </a:t>
            </a:r>
            <a:r>
              <a:rPr lang="en"/>
              <a:t>Go does require you to reference the receiver to access its properties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Unlike </a:t>
            </a:r>
            <a:r>
              <a:rPr i="1" lang="en"/>
              <a:t>this, </a:t>
            </a:r>
            <a:r>
              <a:rPr lang="en"/>
              <a:t>Go does require you to reference the receiver to access its properties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rPr>
              <a:t>Although, it doesn’t make much sense to export methods of an unexported struct... But you can actually do it and call the functions in other packages!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Unlike </a:t>
            </a:r>
            <a:r>
              <a:rPr i="1" lang="en"/>
              <a:t>this, </a:t>
            </a:r>
            <a:r>
              <a:rPr lang="en"/>
              <a:t>Go does require you to reference the receiver to access its properties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Unlike </a:t>
            </a:r>
            <a:r>
              <a:rPr i="1" lang="en"/>
              <a:t>this, </a:t>
            </a:r>
            <a:r>
              <a:rPr lang="en"/>
              <a:t>Go does require you to reference the receiver to access its properties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Unlike </a:t>
            </a:r>
            <a:r>
              <a:rPr i="1" lang="en"/>
              <a:t>this, </a:t>
            </a:r>
            <a:r>
              <a:rPr lang="en"/>
              <a:t>Go does require you to reference the receiver to access its properties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These are notes primarily use for external events. Please, customize them accordingly to your needs.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Memory addresses are represented in Hexadecimal form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2 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42500" y="3396825"/>
            <a:ext cx="4129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463218" y="3180225"/>
            <a:ext cx="2677800" cy="720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63225" y="1278225"/>
            <a:ext cx="41088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 Extrabold"/>
              <a:buNone/>
              <a:defRPr sz="4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463242" y="457168"/>
            <a:ext cx="514597" cy="342991"/>
            <a:chOff x="466725" y="1990225"/>
            <a:chExt cx="1155100" cy="770075"/>
          </a:xfrm>
        </p:grpSpPr>
        <p:sp>
          <p:nvSpPr>
            <p:cNvPr id="14" name="Google Shape;14;p2"/>
            <p:cNvSpPr/>
            <p:nvPr/>
          </p:nvSpPr>
          <p:spPr>
            <a:xfrm>
              <a:off x="698850" y="2137450"/>
              <a:ext cx="224625" cy="32100"/>
            </a:xfrm>
            <a:custGeom>
              <a:rect b="b" l="l" r="r" t="t"/>
              <a:pathLst>
                <a:path extrusionOk="0" h="1284" w="8985">
                  <a:moveTo>
                    <a:pt x="680" y="0"/>
                  </a:moveTo>
                  <a:lnTo>
                    <a:pt x="378" y="76"/>
                  </a:lnTo>
                  <a:lnTo>
                    <a:pt x="227" y="227"/>
                  </a:lnTo>
                  <a:lnTo>
                    <a:pt x="76" y="378"/>
                  </a:lnTo>
                  <a:lnTo>
                    <a:pt x="1" y="680"/>
                  </a:lnTo>
                  <a:lnTo>
                    <a:pt x="76" y="906"/>
                  </a:lnTo>
                  <a:lnTo>
                    <a:pt x="227" y="1133"/>
                  </a:lnTo>
                  <a:lnTo>
                    <a:pt x="378" y="1284"/>
                  </a:lnTo>
                  <a:lnTo>
                    <a:pt x="8607" y="1284"/>
                  </a:lnTo>
                  <a:lnTo>
                    <a:pt x="8758" y="1133"/>
                  </a:lnTo>
                  <a:lnTo>
                    <a:pt x="8909" y="906"/>
                  </a:lnTo>
                  <a:lnTo>
                    <a:pt x="8985" y="680"/>
                  </a:lnTo>
                  <a:lnTo>
                    <a:pt x="8909" y="378"/>
                  </a:lnTo>
                  <a:lnTo>
                    <a:pt x="8758" y="227"/>
                  </a:lnTo>
                  <a:lnTo>
                    <a:pt x="8607" y="76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661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4325" y="2273325"/>
              <a:ext cx="249150" cy="32125"/>
            </a:xfrm>
            <a:custGeom>
              <a:rect b="b" l="l" r="r" t="t"/>
              <a:pathLst>
                <a:path extrusionOk="0" h="1285" w="9966">
                  <a:moveTo>
                    <a:pt x="453" y="1"/>
                  </a:moveTo>
                  <a:lnTo>
                    <a:pt x="227" y="152"/>
                  </a:lnTo>
                  <a:lnTo>
                    <a:pt x="76" y="378"/>
                  </a:lnTo>
                  <a:lnTo>
                    <a:pt x="0" y="605"/>
                  </a:lnTo>
                  <a:lnTo>
                    <a:pt x="76" y="907"/>
                  </a:lnTo>
                  <a:lnTo>
                    <a:pt x="227" y="1058"/>
                  </a:lnTo>
                  <a:lnTo>
                    <a:pt x="453" y="1209"/>
                  </a:lnTo>
                  <a:lnTo>
                    <a:pt x="680" y="1284"/>
                  </a:lnTo>
                  <a:lnTo>
                    <a:pt x="9286" y="1284"/>
                  </a:lnTo>
                  <a:lnTo>
                    <a:pt x="9513" y="1209"/>
                  </a:lnTo>
                  <a:lnTo>
                    <a:pt x="9739" y="1058"/>
                  </a:lnTo>
                  <a:lnTo>
                    <a:pt x="9890" y="907"/>
                  </a:lnTo>
                  <a:lnTo>
                    <a:pt x="9966" y="605"/>
                  </a:lnTo>
                  <a:lnTo>
                    <a:pt x="9890" y="378"/>
                  </a:lnTo>
                  <a:lnTo>
                    <a:pt x="9739" y="152"/>
                  </a:lnTo>
                  <a:lnTo>
                    <a:pt x="9513" y="1"/>
                  </a:lnTo>
                  <a:close/>
                </a:path>
              </a:pathLst>
            </a:custGeom>
            <a:solidFill>
              <a:srgbClr val="661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6025" y="2407325"/>
              <a:ext cx="277450" cy="32125"/>
            </a:xfrm>
            <a:custGeom>
              <a:rect b="b" l="l" r="r" t="t"/>
              <a:pathLst>
                <a:path extrusionOk="0" h="1285" w="11098">
                  <a:moveTo>
                    <a:pt x="680" y="1"/>
                  </a:moveTo>
                  <a:lnTo>
                    <a:pt x="453" y="76"/>
                  </a:lnTo>
                  <a:lnTo>
                    <a:pt x="227" y="227"/>
                  </a:lnTo>
                  <a:lnTo>
                    <a:pt x="76" y="378"/>
                  </a:lnTo>
                  <a:lnTo>
                    <a:pt x="0" y="680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453" y="1284"/>
                  </a:lnTo>
                  <a:lnTo>
                    <a:pt x="10645" y="1284"/>
                  </a:lnTo>
                  <a:lnTo>
                    <a:pt x="10871" y="1133"/>
                  </a:lnTo>
                  <a:lnTo>
                    <a:pt x="11022" y="907"/>
                  </a:lnTo>
                  <a:lnTo>
                    <a:pt x="11098" y="680"/>
                  </a:lnTo>
                  <a:lnTo>
                    <a:pt x="11022" y="378"/>
                  </a:lnTo>
                  <a:lnTo>
                    <a:pt x="10871" y="227"/>
                  </a:lnTo>
                  <a:lnTo>
                    <a:pt x="10645" y="76"/>
                  </a:lnTo>
                  <a:lnTo>
                    <a:pt x="10418" y="1"/>
                  </a:lnTo>
                  <a:close/>
                </a:path>
              </a:pathLst>
            </a:custGeom>
            <a:solidFill>
              <a:srgbClr val="661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63150" y="2137450"/>
              <a:ext cx="224625" cy="32100"/>
            </a:xfrm>
            <a:custGeom>
              <a:rect b="b" l="l" r="r" t="t"/>
              <a:pathLst>
                <a:path extrusionOk="0" h="1284" w="8985">
                  <a:moveTo>
                    <a:pt x="605" y="0"/>
                  </a:moveTo>
                  <a:lnTo>
                    <a:pt x="378" y="76"/>
                  </a:lnTo>
                  <a:lnTo>
                    <a:pt x="152" y="227"/>
                  </a:lnTo>
                  <a:lnTo>
                    <a:pt x="1" y="378"/>
                  </a:lnTo>
                  <a:lnTo>
                    <a:pt x="1" y="680"/>
                  </a:lnTo>
                  <a:lnTo>
                    <a:pt x="1" y="906"/>
                  </a:lnTo>
                  <a:lnTo>
                    <a:pt x="152" y="1133"/>
                  </a:lnTo>
                  <a:lnTo>
                    <a:pt x="378" y="1284"/>
                  </a:lnTo>
                  <a:lnTo>
                    <a:pt x="8532" y="1284"/>
                  </a:lnTo>
                  <a:lnTo>
                    <a:pt x="8758" y="1133"/>
                  </a:lnTo>
                  <a:lnTo>
                    <a:pt x="8909" y="906"/>
                  </a:lnTo>
                  <a:lnTo>
                    <a:pt x="8985" y="680"/>
                  </a:lnTo>
                  <a:lnTo>
                    <a:pt x="8909" y="378"/>
                  </a:lnTo>
                  <a:lnTo>
                    <a:pt x="8758" y="227"/>
                  </a:lnTo>
                  <a:lnTo>
                    <a:pt x="8532" y="76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661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63150" y="2273325"/>
              <a:ext cx="247275" cy="32125"/>
            </a:xfrm>
            <a:custGeom>
              <a:rect b="b" l="l" r="r" t="t"/>
              <a:pathLst>
                <a:path extrusionOk="0" h="1285" w="9891">
                  <a:moveTo>
                    <a:pt x="378" y="1"/>
                  </a:moveTo>
                  <a:lnTo>
                    <a:pt x="152" y="152"/>
                  </a:lnTo>
                  <a:lnTo>
                    <a:pt x="76" y="378"/>
                  </a:lnTo>
                  <a:lnTo>
                    <a:pt x="1" y="605"/>
                  </a:lnTo>
                  <a:lnTo>
                    <a:pt x="76" y="907"/>
                  </a:lnTo>
                  <a:lnTo>
                    <a:pt x="152" y="1058"/>
                  </a:lnTo>
                  <a:lnTo>
                    <a:pt x="378" y="1209"/>
                  </a:lnTo>
                  <a:lnTo>
                    <a:pt x="680" y="1284"/>
                  </a:lnTo>
                  <a:lnTo>
                    <a:pt x="9211" y="1284"/>
                  </a:lnTo>
                  <a:lnTo>
                    <a:pt x="9513" y="1209"/>
                  </a:lnTo>
                  <a:lnTo>
                    <a:pt x="9740" y="1058"/>
                  </a:lnTo>
                  <a:lnTo>
                    <a:pt x="9891" y="907"/>
                  </a:lnTo>
                  <a:lnTo>
                    <a:pt x="9891" y="605"/>
                  </a:lnTo>
                  <a:lnTo>
                    <a:pt x="9891" y="378"/>
                  </a:lnTo>
                  <a:lnTo>
                    <a:pt x="9740" y="152"/>
                  </a:lnTo>
                  <a:lnTo>
                    <a:pt x="9513" y="1"/>
                  </a:lnTo>
                  <a:close/>
                </a:path>
              </a:pathLst>
            </a:custGeom>
            <a:solidFill>
              <a:srgbClr val="661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46200" y="2407325"/>
              <a:ext cx="194425" cy="32125"/>
            </a:xfrm>
            <a:custGeom>
              <a:rect b="b" l="l" r="r" t="t"/>
              <a:pathLst>
                <a:path extrusionOk="0" h="1285" w="7777">
                  <a:moveTo>
                    <a:pt x="756" y="1"/>
                  </a:moveTo>
                  <a:lnTo>
                    <a:pt x="454" y="76"/>
                  </a:lnTo>
                  <a:lnTo>
                    <a:pt x="227" y="227"/>
                  </a:lnTo>
                  <a:lnTo>
                    <a:pt x="76" y="378"/>
                  </a:lnTo>
                  <a:lnTo>
                    <a:pt x="1" y="680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454" y="1284"/>
                  </a:lnTo>
                  <a:lnTo>
                    <a:pt x="7324" y="1284"/>
                  </a:lnTo>
                  <a:lnTo>
                    <a:pt x="7550" y="1133"/>
                  </a:lnTo>
                  <a:lnTo>
                    <a:pt x="7701" y="907"/>
                  </a:lnTo>
                  <a:lnTo>
                    <a:pt x="7777" y="680"/>
                  </a:lnTo>
                  <a:lnTo>
                    <a:pt x="7701" y="378"/>
                  </a:lnTo>
                  <a:lnTo>
                    <a:pt x="7550" y="227"/>
                  </a:lnTo>
                  <a:lnTo>
                    <a:pt x="7324" y="76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661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6725" y="1990225"/>
              <a:ext cx="1155100" cy="770075"/>
            </a:xfrm>
            <a:custGeom>
              <a:rect b="b" l="l" r="r" t="t"/>
              <a:pathLst>
                <a:path extrusionOk="0" h="30803" w="46204">
                  <a:moveTo>
                    <a:pt x="39560" y="2114"/>
                  </a:moveTo>
                  <a:lnTo>
                    <a:pt x="39560" y="2190"/>
                  </a:lnTo>
                  <a:lnTo>
                    <a:pt x="43863" y="22800"/>
                  </a:lnTo>
                  <a:lnTo>
                    <a:pt x="30802" y="22800"/>
                  </a:lnTo>
                  <a:lnTo>
                    <a:pt x="27858" y="16987"/>
                  </a:lnTo>
                  <a:lnTo>
                    <a:pt x="27556" y="16685"/>
                  </a:lnTo>
                  <a:lnTo>
                    <a:pt x="27405" y="16534"/>
                  </a:lnTo>
                  <a:lnTo>
                    <a:pt x="27178" y="16458"/>
                  </a:lnTo>
                  <a:lnTo>
                    <a:pt x="26801" y="16383"/>
                  </a:lnTo>
                  <a:lnTo>
                    <a:pt x="26423" y="16458"/>
                  </a:lnTo>
                  <a:lnTo>
                    <a:pt x="26121" y="16685"/>
                  </a:lnTo>
                  <a:lnTo>
                    <a:pt x="25895" y="16987"/>
                  </a:lnTo>
                  <a:lnTo>
                    <a:pt x="21290" y="27330"/>
                  </a:lnTo>
                  <a:lnTo>
                    <a:pt x="18949" y="23253"/>
                  </a:lnTo>
                  <a:lnTo>
                    <a:pt x="18798" y="23027"/>
                  </a:lnTo>
                  <a:lnTo>
                    <a:pt x="18572" y="22876"/>
                  </a:lnTo>
                  <a:lnTo>
                    <a:pt x="18345" y="22725"/>
                  </a:lnTo>
                  <a:lnTo>
                    <a:pt x="2416" y="22725"/>
                  </a:lnTo>
                  <a:lnTo>
                    <a:pt x="6719" y="2190"/>
                  </a:lnTo>
                  <a:lnTo>
                    <a:pt x="6719" y="2114"/>
                  </a:lnTo>
                  <a:lnTo>
                    <a:pt x="22045" y="2114"/>
                  </a:lnTo>
                  <a:lnTo>
                    <a:pt x="22045" y="2190"/>
                  </a:lnTo>
                  <a:lnTo>
                    <a:pt x="22045" y="12004"/>
                  </a:lnTo>
                  <a:lnTo>
                    <a:pt x="22120" y="12382"/>
                  </a:lnTo>
                  <a:lnTo>
                    <a:pt x="22347" y="12759"/>
                  </a:lnTo>
                  <a:lnTo>
                    <a:pt x="22724" y="12986"/>
                  </a:lnTo>
                  <a:lnTo>
                    <a:pt x="23102" y="13061"/>
                  </a:lnTo>
                  <a:lnTo>
                    <a:pt x="23555" y="12986"/>
                  </a:lnTo>
                  <a:lnTo>
                    <a:pt x="23857" y="12759"/>
                  </a:lnTo>
                  <a:lnTo>
                    <a:pt x="24083" y="12382"/>
                  </a:lnTo>
                  <a:lnTo>
                    <a:pt x="24234" y="12004"/>
                  </a:lnTo>
                  <a:lnTo>
                    <a:pt x="24234" y="2190"/>
                  </a:lnTo>
                  <a:lnTo>
                    <a:pt x="24234" y="2114"/>
                  </a:lnTo>
                  <a:close/>
                  <a:moveTo>
                    <a:pt x="5813" y="1"/>
                  </a:moveTo>
                  <a:lnTo>
                    <a:pt x="5511" y="76"/>
                  </a:lnTo>
                  <a:lnTo>
                    <a:pt x="5134" y="227"/>
                  </a:lnTo>
                  <a:lnTo>
                    <a:pt x="4907" y="529"/>
                  </a:lnTo>
                  <a:lnTo>
                    <a:pt x="4756" y="831"/>
                  </a:lnTo>
                  <a:lnTo>
                    <a:pt x="0" y="23555"/>
                  </a:lnTo>
                  <a:lnTo>
                    <a:pt x="0" y="23781"/>
                  </a:lnTo>
                  <a:lnTo>
                    <a:pt x="75" y="24083"/>
                  </a:lnTo>
                  <a:lnTo>
                    <a:pt x="151" y="24234"/>
                  </a:lnTo>
                  <a:lnTo>
                    <a:pt x="226" y="24461"/>
                  </a:lnTo>
                  <a:lnTo>
                    <a:pt x="453" y="24612"/>
                  </a:lnTo>
                  <a:lnTo>
                    <a:pt x="604" y="24763"/>
                  </a:lnTo>
                  <a:lnTo>
                    <a:pt x="830" y="24838"/>
                  </a:lnTo>
                  <a:lnTo>
                    <a:pt x="17439" y="24838"/>
                  </a:lnTo>
                  <a:lnTo>
                    <a:pt x="20459" y="30199"/>
                  </a:lnTo>
                  <a:lnTo>
                    <a:pt x="20610" y="30425"/>
                  </a:lnTo>
                  <a:lnTo>
                    <a:pt x="20837" y="30652"/>
                  </a:lnTo>
                  <a:lnTo>
                    <a:pt x="21139" y="30727"/>
                  </a:lnTo>
                  <a:lnTo>
                    <a:pt x="21365" y="30803"/>
                  </a:lnTo>
                  <a:lnTo>
                    <a:pt x="21441" y="30803"/>
                  </a:lnTo>
                  <a:lnTo>
                    <a:pt x="21743" y="30727"/>
                  </a:lnTo>
                  <a:lnTo>
                    <a:pt x="21969" y="30576"/>
                  </a:lnTo>
                  <a:lnTo>
                    <a:pt x="22196" y="30425"/>
                  </a:lnTo>
                  <a:lnTo>
                    <a:pt x="22347" y="30123"/>
                  </a:lnTo>
                  <a:lnTo>
                    <a:pt x="26952" y="19931"/>
                  </a:lnTo>
                  <a:lnTo>
                    <a:pt x="29217" y="24310"/>
                  </a:lnTo>
                  <a:lnTo>
                    <a:pt x="29368" y="24612"/>
                  </a:lnTo>
                  <a:lnTo>
                    <a:pt x="29594" y="24763"/>
                  </a:lnTo>
                  <a:lnTo>
                    <a:pt x="29821" y="24838"/>
                  </a:lnTo>
                  <a:lnTo>
                    <a:pt x="30123" y="24914"/>
                  </a:lnTo>
                  <a:lnTo>
                    <a:pt x="45373" y="24914"/>
                  </a:lnTo>
                  <a:lnTo>
                    <a:pt x="45599" y="24838"/>
                  </a:lnTo>
                  <a:lnTo>
                    <a:pt x="45826" y="24687"/>
                  </a:lnTo>
                  <a:lnTo>
                    <a:pt x="45977" y="24536"/>
                  </a:lnTo>
                  <a:lnTo>
                    <a:pt x="46128" y="24310"/>
                  </a:lnTo>
                  <a:lnTo>
                    <a:pt x="46203" y="24159"/>
                  </a:lnTo>
                  <a:lnTo>
                    <a:pt x="46203" y="23857"/>
                  </a:lnTo>
                  <a:lnTo>
                    <a:pt x="46203" y="23630"/>
                  </a:lnTo>
                  <a:lnTo>
                    <a:pt x="41447" y="831"/>
                  </a:lnTo>
                  <a:lnTo>
                    <a:pt x="41296" y="529"/>
                  </a:lnTo>
                  <a:lnTo>
                    <a:pt x="41069" y="227"/>
                  </a:lnTo>
                  <a:lnTo>
                    <a:pt x="40768" y="76"/>
                  </a:lnTo>
                  <a:lnTo>
                    <a:pt x="40390" y="1"/>
                  </a:lnTo>
                  <a:close/>
                </a:path>
              </a:pathLst>
            </a:custGeom>
            <a:solidFill>
              <a:srgbClr val="661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1060210" y="457168"/>
            <a:ext cx="676882" cy="275736"/>
            <a:chOff x="1578150" y="1990225"/>
            <a:chExt cx="1519375" cy="619075"/>
          </a:xfrm>
        </p:grpSpPr>
        <p:sp>
          <p:nvSpPr>
            <p:cNvPr id="22" name="Google Shape;22;p2"/>
            <p:cNvSpPr/>
            <p:nvPr/>
          </p:nvSpPr>
          <p:spPr>
            <a:xfrm>
              <a:off x="1580050" y="1990225"/>
              <a:ext cx="217075" cy="349200"/>
            </a:xfrm>
            <a:custGeom>
              <a:rect b="b" l="l" r="r" t="t"/>
              <a:pathLst>
                <a:path extrusionOk="0" h="13968" w="8683">
                  <a:moveTo>
                    <a:pt x="0" y="1"/>
                  </a:moveTo>
                  <a:lnTo>
                    <a:pt x="1661" y="13967"/>
                  </a:lnTo>
                  <a:lnTo>
                    <a:pt x="3398" y="13967"/>
                  </a:lnTo>
                  <a:lnTo>
                    <a:pt x="4228" y="6267"/>
                  </a:lnTo>
                  <a:lnTo>
                    <a:pt x="4983" y="13967"/>
                  </a:lnTo>
                  <a:lnTo>
                    <a:pt x="6795" y="13967"/>
                  </a:lnTo>
                  <a:lnTo>
                    <a:pt x="8682" y="1"/>
                  </a:lnTo>
                  <a:lnTo>
                    <a:pt x="6719" y="1"/>
                  </a:lnTo>
                  <a:lnTo>
                    <a:pt x="5889" y="8833"/>
                  </a:lnTo>
                  <a:lnTo>
                    <a:pt x="5209" y="1"/>
                  </a:lnTo>
                  <a:lnTo>
                    <a:pt x="3624" y="1"/>
                  </a:lnTo>
                  <a:lnTo>
                    <a:pt x="2794" y="8833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70700" y="1990225"/>
              <a:ext cx="52875" cy="349200"/>
            </a:xfrm>
            <a:custGeom>
              <a:rect b="b" l="l" r="r" t="t"/>
              <a:pathLst>
                <a:path extrusionOk="0" h="13968" w="2115">
                  <a:moveTo>
                    <a:pt x="1" y="1"/>
                  </a:moveTo>
                  <a:lnTo>
                    <a:pt x="1" y="13967"/>
                  </a:lnTo>
                  <a:lnTo>
                    <a:pt x="2114" y="13967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02825" y="1990225"/>
              <a:ext cx="124575" cy="349200"/>
            </a:xfrm>
            <a:custGeom>
              <a:rect b="b" l="l" r="r" t="t"/>
              <a:pathLst>
                <a:path extrusionOk="0" h="13968" w="4983">
                  <a:moveTo>
                    <a:pt x="151" y="1"/>
                  </a:moveTo>
                  <a:lnTo>
                    <a:pt x="151" y="2039"/>
                  </a:lnTo>
                  <a:lnTo>
                    <a:pt x="2643" y="2039"/>
                  </a:lnTo>
                  <a:lnTo>
                    <a:pt x="0" y="13212"/>
                  </a:lnTo>
                  <a:lnTo>
                    <a:pt x="0" y="13967"/>
                  </a:lnTo>
                  <a:lnTo>
                    <a:pt x="4832" y="13967"/>
                  </a:lnTo>
                  <a:lnTo>
                    <a:pt x="4832" y="11929"/>
                  </a:lnTo>
                  <a:lnTo>
                    <a:pt x="2341" y="11929"/>
                  </a:lnTo>
                  <a:lnTo>
                    <a:pt x="4983" y="755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08550" y="1990225"/>
              <a:ext cx="111375" cy="349200"/>
            </a:xfrm>
            <a:custGeom>
              <a:rect b="b" l="l" r="r" t="t"/>
              <a:pathLst>
                <a:path extrusionOk="0" h="13968" w="4455">
                  <a:moveTo>
                    <a:pt x="0" y="1"/>
                  </a:moveTo>
                  <a:lnTo>
                    <a:pt x="0" y="13967"/>
                  </a:lnTo>
                  <a:lnTo>
                    <a:pt x="4454" y="13967"/>
                  </a:lnTo>
                  <a:lnTo>
                    <a:pt x="4454" y="11853"/>
                  </a:lnTo>
                  <a:lnTo>
                    <a:pt x="2114" y="11853"/>
                  </a:lnTo>
                  <a:lnTo>
                    <a:pt x="2114" y="7701"/>
                  </a:lnTo>
                  <a:lnTo>
                    <a:pt x="3699" y="7701"/>
                  </a:lnTo>
                  <a:lnTo>
                    <a:pt x="3699" y="5814"/>
                  </a:lnTo>
                  <a:lnTo>
                    <a:pt x="2114" y="5814"/>
                  </a:lnTo>
                  <a:lnTo>
                    <a:pt x="2114" y="2039"/>
                  </a:lnTo>
                  <a:lnTo>
                    <a:pt x="4454" y="2039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410500" y="1990225"/>
              <a:ext cx="107600" cy="349200"/>
            </a:xfrm>
            <a:custGeom>
              <a:rect b="b" l="l" r="r" t="t"/>
              <a:pathLst>
                <a:path extrusionOk="0" h="13968" w="4304">
                  <a:moveTo>
                    <a:pt x="0" y="1"/>
                  </a:moveTo>
                  <a:lnTo>
                    <a:pt x="0" y="13967"/>
                  </a:lnTo>
                  <a:lnTo>
                    <a:pt x="4303" y="13967"/>
                  </a:lnTo>
                  <a:lnTo>
                    <a:pt x="4303" y="12533"/>
                  </a:lnTo>
                  <a:lnTo>
                    <a:pt x="1510" y="12533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06775" y="1990225"/>
              <a:ext cx="37775" cy="349200"/>
            </a:xfrm>
            <a:custGeom>
              <a:rect b="b" l="l" r="r" t="t"/>
              <a:pathLst>
                <a:path extrusionOk="0" h="13968" w="1511">
                  <a:moveTo>
                    <a:pt x="1" y="1"/>
                  </a:moveTo>
                  <a:lnTo>
                    <a:pt x="1" y="13967"/>
                  </a:lnTo>
                  <a:lnTo>
                    <a:pt x="1511" y="13967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746450" y="1990225"/>
              <a:ext cx="139700" cy="349200"/>
            </a:xfrm>
            <a:custGeom>
              <a:rect b="b" l="l" r="r" t="t"/>
              <a:pathLst>
                <a:path extrusionOk="0" h="13968" w="5588">
                  <a:moveTo>
                    <a:pt x="0" y="1"/>
                  </a:moveTo>
                  <a:lnTo>
                    <a:pt x="0" y="13967"/>
                  </a:lnTo>
                  <a:lnTo>
                    <a:pt x="1435" y="13967"/>
                  </a:lnTo>
                  <a:lnTo>
                    <a:pt x="1435" y="4681"/>
                  </a:lnTo>
                  <a:lnTo>
                    <a:pt x="2114" y="6871"/>
                  </a:lnTo>
                  <a:lnTo>
                    <a:pt x="4455" y="13967"/>
                  </a:lnTo>
                  <a:lnTo>
                    <a:pt x="5587" y="13967"/>
                  </a:lnTo>
                  <a:lnTo>
                    <a:pt x="5587" y="1"/>
                  </a:lnTo>
                  <a:lnTo>
                    <a:pt x="4153" y="1"/>
                  </a:lnTo>
                  <a:lnTo>
                    <a:pt x="4153" y="9437"/>
                  </a:lnTo>
                  <a:lnTo>
                    <a:pt x="3473" y="717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86150" y="1990225"/>
              <a:ext cx="111375" cy="349200"/>
            </a:xfrm>
            <a:custGeom>
              <a:rect b="b" l="l" r="r" t="t"/>
              <a:pathLst>
                <a:path extrusionOk="0" h="13968" w="4455">
                  <a:moveTo>
                    <a:pt x="0" y="1"/>
                  </a:moveTo>
                  <a:lnTo>
                    <a:pt x="0" y="13967"/>
                  </a:lnTo>
                  <a:lnTo>
                    <a:pt x="4454" y="13967"/>
                  </a:lnTo>
                  <a:lnTo>
                    <a:pt x="4454" y="12533"/>
                  </a:lnTo>
                  <a:lnTo>
                    <a:pt x="1510" y="12533"/>
                  </a:lnTo>
                  <a:lnTo>
                    <a:pt x="1510" y="7399"/>
                  </a:lnTo>
                  <a:lnTo>
                    <a:pt x="3624" y="7399"/>
                  </a:lnTo>
                  <a:lnTo>
                    <a:pt x="3624" y="6040"/>
                  </a:lnTo>
                  <a:lnTo>
                    <a:pt x="1510" y="6040"/>
                  </a:lnTo>
                  <a:lnTo>
                    <a:pt x="1510" y="1359"/>
                  </a:lnTo>
                  <a:lnTo>
                    <a:pt x="4454" y="1359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78150" y="2426200"/>
              <a:ext cx="156675" cy="181225"/>
            </a:xfrm>
            <a:custGeom>
              <a:rect b="b" l="l" r="r" t="t"/>
              <a:pathLst>
                <a:path extrusionOk="0" h="7249" w="6267">
                  <a:moveTo>
                    <a:pt x="3096" y="1586"/>
                  </a:moveTo>
                  <a:lnTo>
                    <a:pt x="4077" y="4380"/>
                  </a:lnTo>
                  <a:lnTo>
                    <a:pt x="2190" y="4380"/>
                  </a:lnTo>
                  <a:lnTo>
                    <a:pt x="3096" y="1586"/>
                  </a:lnTo>
                  <a:close/>
                  <a:moveTo>
                    <a:pt x="2266" y="1"/>
                  </a:moveTo>
                  <a:lnTo>
                    <a:pt x="2266" y="152"/>
                  </a:lnTo>
                  <a:lnTo>
                    <a:pt x="1" y="7097"/>
                  </a:lnTo>
                  <a:lnTo>
                    <a:pt x="1" y="7173"/>
                  </a:lnTo>
                  <a:lnTo>
                    <a:pt x="152" y="7248"/>
                  </a:lnTo>
                  <a:lnTo>
                    <a:pt x="1209" y="7248"/>
                  </a:lnTo>
                  <a:lnTo>
                    <a:pt x="1360" y="7173"/>
                  </a:lnTo>
                  <a:lnTo>
                    <a:pt x="1435" y="7097"/>
                  </a:lnTo>
                  <a:lnTo>
                    <a:pt x="1888" y="5663"/>
                  </a:lnTo>
                  <a:lnTo>
                    <a:pt x="4379" y="5663"/>
                  </a:lnTo>
                  <a:lnTo>
                    <a:pt x="4757" y="7022"/>
                  </a:lnTo>
                  <a:lnTo>
                    <a:pt x="4908" y="7173"/>
                  </a:lnTo>
                  <a:lnTo>
                    <a:pt x="5059" y="7248"/>
                  </a:lnTo>
                  <a:lnTo>
                    <a:pt x="6116" y="7248"/>
                  </a:lnTo>
                  <a:lnTo>
                    <a:pt x="6267" y="7173"/>
                  </a:lnTo>
                  <a:lnTo>
                    <a:pt x="6191" y="7097"/>
                  </a:lnTo>
                  <a:lnTo>
                    <a:pt x="4002" y="152"/>
                  </a:lnTo>
                  <a:lnTo>
                    <a:pt x="3926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95200" y="2422425"/>
              <a:ext cx="145350" cy="186875"/>
            </a:xfrm>
            <a:custGeom>
              <a:rect b="b" l="l" r="r" t="t"/>
              <a:pathLst>
                <a:path extrusionOk="0" h="7475" w="5814">
                  <a:moveTo>
                    <a:pt x="3700" y="1"/>
                  </a:moveTo>
                  <a:lnTo>
                    <a:pt x="2945" y="76"/>
                  </a:lnTo>
                  <a:lnTo>
                    <a:pt x="2266" y="303"/>
                  </a:lnTo>
                  <a:lnTo>
                    <a:pt x="1586" y="680"/>
                  </a:lnTo>
                  <a:lnTo>
                    <a:pt x="1058" y="1133"/>
                  </a:lnTo>
                  <a:lnTo>
                    <a:pt x="605" y="1662"/>
                  </a:lnTo>
                  <a:lnTo>
                    <a:pt x="303" y="2266"/>
                  </a:lnTo>
                  <a:lnTo>
                    <a:pt x="76" y="3021"/>
                  </a:lnTo>
                  <a:lnTo>
                    <a:pt x="1" y="3776"/>
                  </a:lnTo>
                  <a:lnTo>
                    <a:pt x="76" y="4531"/>
                  </a:lnTo>
                  <a:lnTo>
                    <a:pt x="303" y="5210"/>
                  </a:lnTo>
                  <a:lnTo>
                    <a:pt x="605" y="5889"/>
                  </a:lnTo>
                  <a:lnTo>
                    <a:pt x="1058" y="6418"/>
                  </a:lnTo>
                  <a:lnTo>
                    <a:pt x="1586" y="6871"/>
                  </a:lnTo>
                  <a:lnTo>
                    <a:pt x="2190" y="7173"/>
                  </a:lnTo>
                  <a:lnTo>
                    <a:pt x="2945" y="7399"/>
                  </a:lnTo>
                  <a:lnTo>
                    <a:pt x="3700" y="7475"/>
                  </a:lnTo>
                  <a:lnTo>
                    <a:pt x="4228" y="7475"/>
                  </a:lnTo>
                  <a:lnTo>
                    <a:pt x="4757" y="7324"/>
                  </a:lnTo>
                  <a:lnTo>
                    <a:pt x="5361" y="7097"/>
                  </a:lnTo>
                  <a:lnTo>
                    <a:pt x="5663" y="6946"/>
                  </a:lnTo>
                  <a:lnTo>
                    <a:pt x="5814" y="6795"/>
                  </a:lnTo>
                  <a:lnTo>
                    <a:pt x="5738" y="6644"/>
                  </a:lnTo>
                  <a:lnTo>
                    <a:pt x="5210" y="5814"/>
                  </a:lnTo>
                  <a:lnTo>
                    <a:pt x="5134" y="5739"/>
                  </a:lnTo>
                  <a:lnTo>
                    <a:pt x="4983" y="5814"/>
                  </a:lnTo>
                  <a:lnTo>
                    <a:pt x="4681" y="5965"/>
                  </a:lnTo>
                  <a:lnTo>
                    <a:pt x="4379" y="6040"/>
                  </a:lnTo>
                  <a:lnTo>
                    <a:pt x="4002" y="6116"/>
                  </a:lnTo>
                  <a:lnTo>
                    <a:pt x="3700" y="6191"/>
                  </a:lnTo>
                  <a:lnTo>
                    <a:pt x="3247" y="6116"/>
                  </a:lnTo>
                  <a:lnTo>
                    <a:pt x="2794" y="5965"/>
                  </a:lnTo>
                  <a:lnTo>
                    <a:pt x="2341" y="5739"/>
                  </a:lnTo>
                  <a:lnTo>
                    <a:pt x="2039" y="5437"/>
                  </a:lnTo>
                  <a:lnTo>
                    <a:pt x="1737" y="5135"/>
                  </a:lnTo>
                  <a:lnTo>
                    <a:pt x="1511" y="4682"/>
                  </a:lnTo>
                  <a:lnTo>
                    <a:pt x="1435" y="4229"/>
                  </a:lnTo>
                  <a:lnTo>
                    <a:pt x="1360" y="3776"/>
                  </a:lnTo>
                  <a:lnTo>
                    <a:pt x="1435" y="3323"/>
                  </a:lnTo>
                  <a:lnTo>
                    <a:pt x="1511" y="2870"/>
                  </a:lnTo>
                  <a:lnTo>
                    <a:pt x="1737" y="2417"/>
                  </a:lnTo>
                  <a:lnTo>
                    <a:pt x="2039" y="2039"/>
                  </a:lnTo>
                  <a:lnTo>
                    <a:pt x="2341" y="1813"/>
                  </a:lnTo>
                  <a:lnTo>
                    <a:pt x="2794" y="1586"/>
                  </a:lnTo>
                  <a:lnTo>
                    <a:pt x="3171" y="1435"/>
                  </a:lnTo>
                  <a:lnTo>
                    <a:pt x="3700" y="1360"/>
                  </a:lnTo>
                  <a:lnTo>
                    <a:pt x="4002" y="1360"/>
                  </a:lnTo>
                  <a:lnTo>
                    <a:pt x="4304" y="1435"/>
                  </a:lnTo>
                  <a:lnTo>
                    <a:pt x="4606" y="1586"/>
                  </a:lnTo>
                  <a:lnTo>
                    <a:pt x="4908" y="1737"/>
                  </a:lnTo>
                  <a:lnTo>
                    <a:pt x="5059" y="1737"/>
                  </a:lnTo>
                  <a:lnTo>
                    <a:pt x="5210" y="1662"/>
                  </a:lnTo>
                  <a:lnTo>
                    <a:pt x="5738" y="831"/>
                  </a:lnTo>
                  <a:lnTo>
                    <a:pt x="5738" y="680"/>
                  </a:lnTo>
                  <a:lnTo>
                    <a:pt x="5663" y="605"/>
                  </a:lnTo>
                  <a:lnTo>
                    <a:pt x="5210" y="303"/>
                  </a:lnTo>
                  <a:lnTo>
                    <a:pt x="4757" y="152"/>
                  </a:lnTo>
                  <a:lnTo>
                    <a:pt x="4228" y="76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10375" y="2426200"/>
              <a:ext cx="154775" cy="181225"/>
            </a:xfrm>
            <a:custGeom>
              <a:rect b="b" l="l" r="r" t="t"/>
              <a:pathLst>
                <a:path extrusionOk="0" h="7249" w="6191">
                  <a:moveTo>
                    <a:pt x="3095" y="1586"/>
                  </a:moveTo>
                  <a:lnTo>
                    <a:pt x="4001" y="4380"/>
                  </a:lnTo>
                  <a:lnTo>
                    <a:pt x="2190" y="4380"/>
                  </a:lnTo>
                  <a:lnTo>
                    <a:pt x="3095" y="1586"/>
                  </a:lnTo>
                  <a:close/>
                  <a:moveTo>
                    <a:pt x="2265" y="1"/>
                  </a:moveTo>
                  <a:lnTo>
                    <a:pt x="2190" y="152"/>
                  </a:lnTo>
                  <a:lnTo>
                    <a:pt x="0" y="7097"/>
                  </a:lnTo>
                  <a:lnTo>
                    <a:pt x="0" y="7173"/>
                  </a:lnTo>
                  <a:lnTo>
                    <a:pt x="76" y="7248"/>
                  </a:lnTo>
                  <a:lnTo>
                    <a:pt x="1208" y="7248"/>
                  </a:lnTo>
                  <a:lnTo>
                    <a:pt x="1359" y="7173"/>
                  </a:lnTo>
                  <a:lnTo>
                    <a:pt x="1435" y="7097"/>
                  </a:lnTo>
                  <a:lnTo>
                    <a:pt x="1812" y="5663"/>
                  </a:lnTo>
                  <a:lnTo>
                    <a:pt x="4303" y="5663"/>
                  </a:lnTo>
                  <a:lnTo>
                    <a:pt x="4756" y="7022"/>
                  </a:lnTo>
                  <a:lnTo>
                    <a:pt x="4832" y="7173"/>
                  </a:lnTo>
                  <a:lnTo>
                    <a:pt x="4983" y="7248"/>
                  </a:lnTo>
                  <a:lnTo>
                    <a:pt x="6115" y="7248"/>
                  </a:lnTo>
                  <a:lnTo>
                    <a:pt x="6191" y="7173"/>
                  </a:lnTo>
                  <a:lnTo>
                    <a:pt x="6191" y="7097"/>
                  </a:lnTo>
                  <a:lnTo>
                    <a:pt x="4001" y="152"/>
                  </a:lnTo>
                  <a:lnTo>
                    <a:pt x="3926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42525" y="2426200"/>
              <a:ext cx="158550" cy="181225"/>
            </a:xfrm>
            <a:custGeom>
              <a:rect b="b" l="l" r="r" t="t"/>
              <a:pathLst>
                <a:path extrusionOk="0" h="7249" w="6342">
                  <a:moveTo>
                    <a:pt x="2642" y="1284"/>
                  </a:moveTo>
                  <a:lnTo>
                    <a:pt x="3095" y="1360"/>
                  </a:lnTo>
                  <a:lnTo>
                    <a:pt x="3548" y="1511"/>
                  </a:lnTo>
                  <a:lnTo>
                    <a:pt x="3926" y="1662"/>
                  </a:lnTo>
                  <a:lnTo>
                    <a:pt x="4303" y="1964"/>
                  </a:lnTo>
                  <a:lnTo>
                    <a:pt x="4605" y="2266"/>
                  </a:lnTo>
                  <a:lnTo>
                    <a:pt x="4756" y="2719"/>
                  </a:lnTo>
                  <a:lnTo>
                    <a:pt x="4907" y="3096"/>
                  </a:lnTo>
                  <a:lnTo>
                    <a:pt x="4983" y="3625"/>
                  </a:lnTo>
                  <a:lnTo>
                    <a:pt x="4907" y="4078"/>
                  </a:lnTo>
                  <a:lnTo>
                    <a:pt x="4756" y="4531"/>
                  </a:lnTo>
                  <a:lnTo>
                    <a:pt x="4605" y="4908"/>
                  </a:lnTo>
                  <a:lnTo>
                    <a:pt x="4303" y="5210"/>
                  </a:lnTo>
                  <a:lnTo>
                    <a:pt x="3926" y="5512"/>
                  </a:lnTo>
                  <a:lnTo>
                    <a:pt x="3548" y="5738"/>
                  </a:lnTo>
                  <a:lnTo>
                    <a:pt x="3095" y="5814"/>
                  </a:lnTo>
                  <a:lnTo>
                    <a:pt x="2642" y="5889"/>
                  </a:lnTo>
                  <a:lnTo>
                    <a:pt x="1359" y="5889"/>
                  </a:lnTo>
                  <a:lnTo>
                    <a:pt x="1359" y="1284"/>
                  </a:lnTo>
                  <a:close/>
                  <a:moveTo>
                    <a:pt x="0" y="1"/>
                  </a:moveTo>
                  <a:lnTo>
                    <a:pt x="0" y="152"/>
                  </a:lnTo>
                  <a:lnTo>
                    <a:pt x="0" y="7097"/>
                  </a:lnTo>
                  <a:lnTo>
                    <a:pt x="0" y="7173"/>
                  </a:lnTo>
                  <a:lnTo>
                    <a:pt x="151" y="7248"/>
                  </a:lnTo>
                  <a:lnTo>
                    <a:pt x="2718" y="7248"/>
                  </a:lnTo>
                  <a:lnTo>
                    <a:pt x="3397" y="7173"/>
                  </a:lnTo>
                  <a:lnTo>
                    <a:pt x="4077" y="6946"/>
                  </a:lnTo>
                  <a:lnTo>
                    <a:pt x="4681" y="6644"/>
                  </a:lnTo>
                  <a:lnTo>
                    <a:pt x="5285" y="6191"/>
                  </a:lnTo>
                  <a:lnTo>
                    <a:pt x="5738" y="5663"/>
                  </a:lnTo>
                  <a:lnTo>
                    <a:pt x="6040" y="5059"/>
                  </a:lnTo>
                  <a:lnTo>
                    <a:pt x="6266" y="4380"/>
                  </a:lnTo>
                  <a:lnTo>
                    <a:pt x="6342" y="3625"/>
                  </a:lnTo>
                  <a:lnTo>
                    <a:pt x="6266" y="2870"/>
                  </a:lnTo>
                  <a:lnTo>
                    <a:pt x="6040" y="2190"/>
                  </a:lnTo>
                  <a:lnTo>
                    <a:pt x="5738" y="1586"/>
                  </a:lnTo>
                  <a:lnTo>
                    <a:pt x="5285" y="1058"/>
                  </a:lnTo>
                  <a:lnTo>
                    <a:pt x="4756" y="605"/>
                  </a:lnTo>
                  <a:lnTo>
                    <a:pt x="4152" y="303"/>
                  </a:lnTo>
                  <a:lnTo>
                    <a:pt x="3473" y="76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82225" y="2426200"/>
              <a:ext cx="111375" cy="181225"/>
            </a:xfrm>
            <a:custGeom>
              <a:rect b="b" l="l" r="r" t="t"/>
              <a:pathLst>
                <a:path extrusionOk="0" h="7249" w="4455">
                  <a:moveTo>
                    <a:pt x="0" y="1"/>
                  </a:moveTo>
                  <a:lnTo>
                    <a:pt x="0" y="152"/>
                  </a:lnTo>
                  <a:lnTo>
                    <a:pt x="0" y="7097"/>
                  </a:lnTo>
                  <a:lnTo>
                    <a:pt x="0" y="7173"/>
                  </a:lnTo>
                  <a:lnTo>
                    <a:pt x="151" y="7248"/>
                  </a:lnTo>
                  <a:lnTo>
                    <a:pt x="4303" y="7248"/>
                  </a:lnTo>
                  <a:lnTo>
                    <a:pt x="4454" y="7173"/>
                  </a:lnTo>
                  <a:lnTo>
                    <a:pt x="4454" y="7097"/>
                  </a:lnTo>
                  <a:lnTo>
                    <a:pt x="4454" y="6040"/>
                  </a:lnTo>
                  <a:lnTo>
                    <a:pt x="4454" y="5965"/>
                  </a:lnTo>
                  <a:lnTo>
                    <a:pt x="4303" y="5889"/>
                  </a:lnTo>
                  <a:lnTo>
                    <a:pt x="1359" y="5889"/>
                  </a:lnTo>
                  <a:lnTo>
                    <a:pt x="1359" y="4229"/>
                  </a:lnTo>
                  <a:lnTo>
                    <a:pt x="4077" y="4229"/>
                  </a:lnTo>
                  <a:lnTo>
                    <a:pt x="4077" y="4078"/>
                  </a:lnTo>
                  <a:lnTo>
                    <a:pt x="4077" y="3096"/>
                  </a:lnTo>
                  <a:lnTo>
                    <a:pt x="4077" y="3021"/>
                  </a:lnTo>
                  <a:lnTo>
                    <a:pt x="3926" y="2945"/>
                  </a:lnTo>
                  <a:lnTo>
                    <a:pt x="1359" y="2945"/>
                  </a:lnTo>
                  <a:lnTo>
                    <a:pt x="1359" y="1284"/>
                  </a:lnTo>
                  <a:lnTo>
                    <a:pt x="4454" y="1284"/>
                  </a:lnTo>
                  <a:lnTo>
                    <a:pt x="4454" y="1133"/>
                  </a:lnTo>
                  <a:lnTo>
                    <a:pt x="4454" y="152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78500" y="2426200"/>
              <a:ext cx="188775" cy="181225"/>
            </a:xfrm>
            <a:custGeom>
              <a:rect b="b" l="l" r="r" t="t"/>
              <a:pathLst>
                <a:path extrusionOk="0" h="7249" w="7551">
                  <a:moveTo>
                    <a:pt x="1" y="1"/>
                  </a:moveTo>
                  <a:lnTo>
                    <a:pt x="1" y="152"/>
                  </a:lnTo>
                  <a:lnTo>
                    <a:pt x="1" y="7097"/>
                  </a:lnTo>
                  <a:lnTo>
                    <a:pt x="1" y="7173"/>
                  </a:lnTo>
                  <a:lnTo>
                    <a:pt x="152" y="7248"/>
                  </a:lnTo>
                  <a:lnTo>
                    <a:pt x="1208" y="7248"/>
                  </a:lnTo>
                  <a:lnTo>
                    <a:pt x="1284" y="7173"/>
                  </a:lnTo>
                  <a:lnTo>
                    <a:pt x="1359" y="7097"/>
                  </a:lnTo>
                  <a:lnTo>
                    <a:pt x="1359" y="2115"/>
                  </a:lnTo>
                  <a:lnTo>
                    <a:pt x="3247" y="6116"/>
                  </a:lnTo>
                  <a:lnTo>
                    <a:pt x="3398" y="6191"/>
                  </a:lnTo>
                  <a:lnTo>
                    <a:pt x="3473" y="6267"/>
                  </a:lnTo>
                  <a:lnTo>
                    <a:pt x="4077" y="6267"/>
                  </a:lnTo>
                  <a:lnTo>
                    <a:pt x="4228" y="6191"/>
                  </a:lnTo>
                  <a:lnTo>
                    <a:pt x="4304" y="6116"/>
                  </a:lnTo>
                  <a:lnTo>
                    <a:pt x="6191" y="2115"/>
                  </a:lnTo>
                  <a:lnTo>
                    <a:pt x="6191" y="7097"/>
                  </a:lnTo>
                  <a:lnTo>
                    <a:pt x="6267" y="7173"/>
                  </a:lnTo>
                  <a:lnTo>
                    <a:pt x="6418" y="7248"/>
                  </a:lnTo>
                  <a:lnTo>
                    <a:pt x="7399" y="7248"/>
                  </a:lnTo>
                  <a:lnTo>
                    <a:pt x="7550" y="7173"/>
                  </a:lnTo>
                  <a:lnTo>
                    <a:pt x="7550" y="7097"/>
                  </a:lnTo>
                  <a:lnTo>
                    <a:pt x="7550" y="152"/>
                  </a:lnTo>
                  <a:lnTo>
                    <a:pt x="7550" y="1"/>
                  </a:lnTo>
                  <a:lnTo>
                    <a:pt x="5889" y="1"/>
                  </a:lnTo>
                  <a:lnTo>
                    <a:pt x="5814" y="152"/>
                  </a:lnTo>
                  <a:lnTo>
                    <a:pt x="3775" y="4304"/>
                  </a:lnTo>
                  <a:lnTo>
                    <a:pt x="1812" y="152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44625" y="2426200"/>
              <a:ext cx="149125" cy="181225"/>
            </a:xfrm>
            <a:custGeom>
              <a:rect b="b" l="l" r="r" t="t"/>
              <a:pathLst>
                <a:path extrusionOk="0" h="7249" w="5965">
                  <a:moveTo>
                    <a:pt x="76" y="1"/>
                  </a:moveTo>
                  <a:lnTo>
                    <a:pt x="0" y="76"/>
                  </a:lnTo>
                  <a:lnTo>
                    <a:pt x="0" y="152"/>
                  </a:lnTo>
                  <a:lnTo>
                    <a:pt x="2341" y="3700"/>
                  </a:lnTo>
                  <a:lnTo>
                    <a:pt x="2341" y="7097"/>
                  </a:lnTo>
                  <a:lnTo>
                    <a:pt x="2341" y="7173"/>
                  </a:lnTo>
                  <a:lnTo>
                    <a:pt x="2492" y="7248"/>
                  </a:lnTo>
                  <a:lnTo>
                    <a:pt x="3473" y="7248"/>
                  </a:lnTo>
                  <a:lnTo>
                    <a:pt x="3624" y="7173"/>
                  </a:lnTo>
                  <a:lnTo>
                    <a:pt x="3700" y="7097"/>
                  </a:lnTo>
                  <a:lnTo>
                    <a:pt x="3700" y="3700"/>
                  </a:lnTo>
                  <a:lnTo>
                    <a:pt x="5965" y="152"/>
                  </a:lnTo>
                  <a:lnTo>
                    <a:pt x="5965" y="76"/>
                  </a:lnTo>
                  <a:lnTo>
                    <a:pt x="5889" y="1"/>
                  </a:lnTo>
                  <a:lnTo>
                    <a:pt x="4606" y="1"/>
                  </a:lnTo>
                  <a:lnTo>
                    <a:pt x="4530" y="76"/>
                  </a:lnTo>
                  <a:lnTo>
                    <a:pt x="2945" y="2568"/>
                  </a:lnTo>
                  <a:lnTo>
                    <a:pt x="1435" y="76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2428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-40900" y="-37525"/>
            <a:ext cx="9425100" cy="5345100"/>
          </a:xfrm>
          <a:prstGeom prst="rect">
            <a:avLst/>
          </a:prstGeom>
          <a:solidFill>
            <a:srgbClr val="902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700" y="2357900"/>
            <a:ext cx="2049350" cy="5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3851703" y="3154238"/>
            <a:ext cx="4243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0" name="Google Shape;110;p11"/>
          <p:cNvSpPr/>
          <p:nvPr/>
        </p:nvSpPr>
        <p:spPr>
          <a:xfrm>
            <a:off x="3954718" y="2937513"/>
            <a:ext cx="2677800" cy="720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"/>
          <p:cNvSpPr txBox="1"/>
          <p:nvPr>
            <p:ph type="ctrTitle"/>
          </p:nvPr>
        </p:nvSpPr>
        <p:spPr>
          <a:xfrm>
            <a:off x="3851703" y="1340013"/>
            <a:ext cx="48351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Extrabold"/>
              <a:buNone/>
              <a:defRPr sz="4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12" name="Google Shape;112;p11"/>
          <p:cNvCxnSpPr/>
          <p:nvPr/>
        </p:nvCxnSpPr>
        <p:spPr>
          <a:xfrm>
            <a:off x="3453275" y="1701600"/>
            <a:ext cx="0" cy="1860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ontent">
  <p:cSld name="SECTION_HEADER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/>
          <p:nvPr/>
        </p:nvSpPr>
        <p:spPr>
          <a:xfrm>
            <a:off x="1028700" y="342900"/>
            <a:ext cx="7658100" cy="45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 txBox="1"/>
          <p:nvPr>
            <p:ph type="title"/>
          </p:nvPr>
        </p:nvSpPr>
        <p:spPr>
          <a:xfrm>
            <a:off x="1028700" y="1141200"/>
            <a:ext cx="261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b="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2"/>
          <p:cNvSpPr txBox="1"/>
          <p:nvPr>
            <p:ph idx="1" type="body"/>
          </p:nvPr>
        </p:nvSpPr>
        <p:spPr>
          <a:xfrm>
            <a:off x="1028700" y="2114525"/>
            <a:ext cx="23094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2" type="title"/>
          </p:nvPr>
        </p:nvSpPr>
        <p:spPr>
          <a:xfrm>
            <a:off x="4686300" y="1141200"/>
            <a:ext cx="261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5B5"/>
              </a:buClr>
              <a:buSzPts val="2200"/>
              <a:buFont typeface="Proxima Nova Extrabold"/>
              <a:buNone/>
              <a:defRPr b="0">
                <a:solidFill>
                  <a:srgbClr val="00A5B5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3" type="body"/>
          </p:nvPr>
        </p:nvSpPr>
        <p:spPr>
          <a:xfrm>
            <a:off x="4693025" y="2114525"/>
            <a:ext cx="24891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0" name="Google Shape;120;p12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" name="Google Shape;12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2"/>
          <p:cNvSpPr/>
          <p:nvPr/>
        </p:nvSpPr>
        <p:spPr>
          <a:xfrm>
            <a:off x="9080700" y="451975"/>
            <a:ext cx="63300" cy="1672200"/>
          </a:xfrm>
          <a:prstGeom prst="rect">
            <a:avLst/>
          </a:prstGeom>
          <a:solidFill>
            <a:srgbClr val="F8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8954104" y="2811175"/>
            <a:ext cx="63300" cy="1672200"/>
          </a:xfrm>
          <a:prstGeom prst="rect">
            <a:avLst/>
          </a:prstGeom>
          <a:solidFill>
            <a:srgbClr val="902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9080700" y="3471300"/>
            <a:ext cx="63300" cy="16722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2"/>
          <p:cNvSpPr/>
          <p:nvPr/>
        </p:nvSpPr>
        <p:spPr>
          <a:xfrm>
            <a:off x="9017404" y="1799100"/>
            <a:ext cx="63300" cy="1672200"/>
          </a:xfrm>
          <a:prstGeom prst="rect">
            <a:avLst/>
          </a:prstGeom>
          <a:solidFill>
            <a:srgbClr val="394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ONLY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1600200" y="1360951"/>
            <a:ext cx="30861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type="title"/>
          </p:nvPr>
        </p:nvSpPr>
        <p:spPr>
          <a:xfrm>
            <a:off x="1028700" y="342900"/>
            <a:ext cx="4101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b="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30" name="Google Shape;130;p13"/>
          <p:cNvSpPr/>
          <p:nvPr/>
        </p:nvSpPr>
        <p:spPr>
          <a:xfrm flipH="1">
            <a:off x="1028700" y="1031750"/>
            <a:ext cx="2028000" cy="546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5890225" y="1287825"/>
            <a:ext cx="2796600" cy="2796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1028700" y="4169400"/>
            <a:ext cx="3656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Georgia"/>
              <a:buNone/>
              <a:defRPr sz="18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/>
        </p:txBody>
      </p:sp>
      <p:sp>
        <p:nvSpPr>
          <p:cNvPr id="137" name="Google Shape;137;p14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/>
          <p:nvPr/>
        </p:nvSpPr>
        <p:spPr>
          <a:xfrm>
            <a:off x="9080700" y="451975"/>
            <a:ext cx="63300" cy="1672200"/>
          </a:xfrm>
          <a:prstGeom prst="rect">
            <a:avLst/>
          </a:prstGeom>
          <a:solidFill>
            <a:srgbClr val="F8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8954104" y="2811175"/>
            <a:ext cx="63300" cy="1672200"/>
          </a:xfrm>
          <a:prstGeom prst="rect">
            <a:avLst/>
          </a:prstGeom>
          <a:solidFill>
            <a:srgbClr val="902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9080700" y="3471300"/>
            <a:ext cx="63300" cy="16722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9017404" y="1799100"/>
            <a:ext cx="63300" cy="1672200"/>
          </a:xfrm>
          <a:prstGeom prst="rect">
            <a:avLst/>
          </a:prstGeom>
          <a:solidFill>
            <a:srgbClr val="394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rgbClr val="902E57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1028700" y="4169400"/>
            <a:ext cx="3543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●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○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■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●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○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■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●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○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■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1028700" y="574550"/>
            <a:ext cx="52143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 rot="-5400000">
            <a:off x="5895300" y="1941900"/>
            <a:ext cx="5239800" cy="1257600"/>
          </a:xfrm>
          <a:prstGeom prst="rtTriangle">
            <a:avLst/>
          </a:prstGeom>
          <a:solidFill>
            <a:srgbClr val="F1B434"/>
          </a:solidFill>
          <a:ln>
            <a:noFill/>
          </a:ln>
          <a:effectLst>
            <a:outerShdw blurRad="785813" rotWithShape="0" algn="bl" dir="15420000" dist="400050">
              <a:srgbClr val="7C274A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9080700" y="451975"/>
            <a:ext cx="63300" cy="1672200"/>
          </a:xfrm>
          <a:prstGeom prst="rect">
            <a:avLst/>
          </a:prstGeom>
          <a:solidFill>
            <a:srgbClr val="F8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8954104" y="2811175"/>
            <a:ext cx="63300" cy="1672200"/>
          </a:xfrm>
          <a:prstGeom prst="rect">
            <a:avLst/>
          </a:prstGeom>
          <a:solidFill>
            <a:srgbClr val="902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9080700" y="3471300"/>
            <a:ext cx="63300" cy="16722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9017404" y="1799100"/>
            <a:ext cx="63300" cy="1672200"/>
          </a:xfrm>
          <a:prstGeom prst="rect">
            <a:avLst/>
          </a:prstGeom>
          <a:solidFill>
            <a:srgbClr val="394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www.academy.wizeline.com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 type="title">
  <p:cSld name="TITL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>
            <a:off x="-40900" y="-37525"/>
            <a:ext cx="9425100" cy="5345100"/>
          </a:xfrm>
          <a:prstGeom prst="rect">
            <a:avLst/>
          </a:prstGeom>
          <a:solidFill>
            <a:srgbClr val="902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700" y="2357900"/>
            <a:ext cx="2049350" cy="5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>
            <p:ph idx="1" type="subTitle"/>
          </p:nvPr>
        </p:nvSpPr>
        <p:spPr>
          <a:xfrm>
            <a:off x="3851703" y="3154238"/>
            <a:ext cx="4243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Proxima Nova"/>
              <a:buNone/>
              <a:defRPr sz="1800">
                <a:solidFill>
                  <a:srgbClr val="25282A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9" name="Google Shape;179;p20"/>
          <p:cNvSpPr/>
          <p:nvPr/>
        </p:nvSpPr>
        <p:spPr>
          <a:xfrm>
            <a:off x="3954718" y="2937513"/>
            <a:ext cx="2677800" cy="720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 txBox="1"/>
          <p:nvPr>
            <p:ph type="ctrTitle"/>
          </p:nvPr>
        </p:nvSpPr>
        <p:spPr>
          <a:xfrm>
            <a:off x="3851703" y="1340013"/>
            <a:ext cx="48351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Extrabold"/>
              <a:buNone/>
              <a:defRPr sz="4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"/>
              <a:buNone/>
              <a:defRPr sz="5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81" name="Google Shape;181;p20"/>
          <p:cNvCxnSpPr/>
          <p:nvPr/>
        </p:nvCxnSpPr>
        <p:spPr>
          <a:xfrm>
            <a:off x="3453275" y="1701600"/>
            <a:ext cx="0" cy="1860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2">
  <p:cSld name="TITLE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-56925" y="-26575"/>
            <a:ext cx="9296400" cy="51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1486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1"/>
          <p:cNvSpPr txBox="1"/>
          <p:nvPr>
            <p:ph idx="1" type="subTitle"/>
          </p:nvPr>
        </p:nvSpPr>
        <p:spPr>
          <a:xfrm>
            <a:off x="758878" y="3158700"/>
            <a:ext cx="4243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6" name="Google Shape;186;p21"/>
          <p:cNvSpPr/>
          <p:nvPr/>
        </p:nvSpPr>
        <p:spPr>
          <a:xfrm>
            <a:off x="857268" y="2942100"/>
            <a:ext cx="2677800" cy="720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1"/>
          <p:cNvSpPr txBox="1"/>
          <p:nvPr>
            <p:ph type="ctrTitle"/>
          </p:nvPr>
        </p:nvSpPr>
        <p:spPr>
          <a:xfrm>
            <a:off x="758875" y="342900"/>
            <a:ext cx="48351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roxima Nova Extrabold"/>
              <a:buNone/>
              <a:defRPr sz="4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8" name="Google Shape;188;p21"/>
          <p:cNvSpPr/>
          <p:nvPr/>
        </p:nvSpPr>
        <p:spPr>
          <a:xfrm>
            <a:off x="4920000" y="-10800"/>
            <a:ext cx="5947200" cy="51651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631F3B"/>
              </a:gs>
              <a:gs pos="100000">
                <a:srgbClr val="902E5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5449350" y="-60600"/>
            <a:ext cx="5947200" cy="3074700"/>
          </a:xfrm>
          <a:prstGeom prst="parallelogram">
            <a:avLst>
              <a:gd fmla="val 25000" name="adj"/>
            </a:avLst>
          </a:prstGeom>
          <a:solidFill>
            <a:srgbClr val="F1B434"/>
          </a:solidFill>
          <a:ln>
            <a:noFill/>
          </a:ln>
          <a:effectLst>
            <a:outerShdw blurRad="628650" rotWithShape="0" algn="bl" dist="447675">
              <a:srgbClr val="5B1C3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1902" y="4486275"/>
            <a:ext cx="145539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 -speaker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87425" y="1741950"/>
            <a:ext cx="3184900" cy="6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 txBox="1"/>
          <p:nvPr>
            <p:ph idx="1" type="body"/>
          </p:nvPr>
        </p:nvSpPr>
        <p:spPr>
          <a:xfrm>
            <a:off x="4686300" y="2165474"/>
            <a:ext cx="31287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b="1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type="title"/>
          </p:nvPr>
        </p:nvSpPr>
        <p:spPr>
          <a:xfrm>
            <a:off x="4686300" y="1170400"/>
            <a:ext cx="41013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b="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41" name="Google Shape;41;p3"/>
          <p:cNvSpPr/>
          <p:nvPr/>
        </p:nvSpPr>
        <p:spPr>
          <a:xfrm flipH="1">
            <a:off x="4120325" y="1998225"/>
            <a:ext cx="2705100" cy="954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" name="Google Shape;43;p3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" name="Google Shape;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"/>
          <p:cNvSpPr/>
          <p:nvPr/>
        </p:nvSpPr>
        <p:spPr>
          <a:xfrm>
            <a:off x="9080700" y="451975"/>
            <a:ext cx="63300" cy="1672200"/>
          </a:xfrm>
          <a:prstGeom prst="rect">
            <a:avLst/>
          </a:prstGeom>
          <a:solidFill>
            <a:srgbClr val="F8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8954104" y="2811175"/>
            <a:ext cx="63300" cy="1672200"/>
          </a:xfrm>
          <a:prstGeom prst="rect">
            <a:avLst/>
          </a:prstGeom>
          <a:solidFill>
            <a:srgbClr val="902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9080700" y="3471300"/>
            <a:ext cx="63300" cy="16722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9017404" y="1799100"/>
            <a:ext cx="63300" cy="1672200"/>
          </a:xfrm>
          <a:prstGeom prst="rect">
            <a:avLst/>
          </a:prstGeom>
          <a:solidFill>
            <a:srgbClr val="394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ontent">
  <p:cSld name="SECTION_HEADER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/>
          <p:nvPr/>
        </p:nvSpPr>
        <p:spPr>
          <a:xfrm>
            <a:off x="1028700" y="342900"/>
            <a:ext cx="7658100" cy="45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 txBox="1"/>
          <p:nvPr>
            <p:ph type="title"/>
          </p:nvPr>
        </p:nvSpPr>
        <p:spPr>
          <a:xfrm>
            <a:off x="1028700" y="1141200"/>
            <a:ext cx="261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b="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028700" y="2114525"/>
            <a:ext cx="23094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2" type="title"/>
          </p:nvPr>
        </p:nvSpPr>
        <p:spPr>
          <a:xfrm>
            <a:off x="4686300" y="1141200"/>
            <a:ext cx="261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5B5"/>
              </a:buClr>
              <a:buSzPts val="2200"/>
              <a:buFont typeface="Proxima Nova Extrabold"/>
              <a:buNone/>
              <a:defRPr b="0">
                <a:solidFill>
                  <a:srgbClr val="00A5B5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3" type="body"/>
          </p:nvPr>
        </p:nvSpPr>
        <p:spPr>
          <a:xfrm>
            <a:off x="4693025" y="2114525"/>
            <a:ext cx="24891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8" name="Google Shape;198;p22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 -speaker" type="tx">
  <p:cSld name="TITLE_AND_BOD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87425" y="1741950"/>
            <a:ext cx="3184900" cy="6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4686300" y="2165474"/>
            <a:ext cx="31287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b="1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Georgia"/>
              <a:buChar char="■"/>
              <a:defRPr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3"/>
          <p:cNvSpPr/>
          <p:nvPr/>
        </p:nvSpPr>
        <p:spPr>
          <a:xfrm flipH="1" rot="5400000">
            <a:off x="8131171" y="930096"/>
            <a:ext cx="2028000" cy="1167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 flipH="1" rot="5400000">
            <a:off x="8250271" y="2510250"/>
            <a:ext cx="1796100" cy="123000"/>
          </a:xfrm>
          <a:prstGeom prst="rect">
            <a:avLst/>
          </a:prstGeom>
          <a:solidFill>
            <a:srgbClr val="902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 flipH="1" rot="5400000">
            <a:off x="8232421" y="4194675"/>
            <a:ext cx="1828800" cy="120000"/>
          </a:xfrm>
          <a:prstGeom prst="rect">
            <a:avLst/>
          </a:prstGeom>
          <a:solidFill>
            <a:srgbClr val="00A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 txBox="1"/>
          <p:nvPr>
            <p:ph type="title"/>
          </p:nvPr>
        </p:nvSpPr>
        <p:spPr>
          <a:xfrm>
            <a:off x="4686300" y="1170400"/>
            <a:ext cx="41013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b="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 Extrabold"/>
              <a:buNone/>
              <a:defRPr sz="2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209" name="Google Shape;209;p23"/>
          <p:cNvSpPr/>
          <p:nvPr/>
        </p:nvSpPr>
        <p:spPr>
          <a:xfrm flipH="1">
            <a:off x="4120325" y="1998225"/>
            <a:ext cx="2705100" cy="954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sz="220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1600200" y="1848125"/>
            <a:ext cx="51921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6" name="Google Shape;216;p24"/>
          <p:cNvSpPr txBox="1"/>
          <p:nvPr>
            <p:ph idx="2" type="subTitle"/>
          </p:nvPr>
        </p:nvSpPr>
        <p:spPr>
          <a:xfrm>
            <a:off x="1028700" y="342900"/>
            <a:ext cx="2745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8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800"/>
            </a:lvl9pPr>
          </a:lstStyle>
          <a:p/>
        </p:txBody>
      </p:sp>
      <p:sp>
        <p:nvSpPr>
          <p:cNvPr id="217" name="Google Shape;217;p24"/>
          <p:cNvSpPr txBox="1"/>
          <p:nvPr>
            <p:ph idx="3" type="subTitle"/>
          </p:nvPr>
        </p:nvSpPr>
        <p:spPr>
          <a:xfrm>
            <a:off x="1028700" y="1396225"/>
            <a:ext cx="3740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rgbClr val="25282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>
                <a:solidFill>
                  <a:srgbClr val="25282A"/>
                </a:solidFill>
              </a:defRPr>
            </a:lvl9pPr>
          </a:lstStyle>
          <a:p/>
        </p:txBody>
      </p:sp>
      <p:sp>
        <p:nvSpPr>
          <p:cNvPr id="218" name="Google Shape;218;p24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sz="220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1600200" y="1848125"/>
            <a:ext cx="51921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6" name="Google Shape;226;p25"/>
          <p:cNvSpPr txBox="1"/>
          <p:nvPr>
            <p:ph idx="2" type="subTitle"/>
          </p:nvPr>
        </p:nvSpPr>
        <p:spPr>
          <a:xfrm>
            <a:off x="1028700" y="342900"/>
            <a:ext cx="2745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8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800"/>
            </a:lvl9pPr>
          </a:lstStyle>
          <a:p/>
        </p:txBody>
      </p:sp>
      <p:sp>
        <p:nvSpPr>
          <p:cNvPr id="227" name="Google Shape;227;p25"/>
          <p:cNvSpPr txBox="1"/>
          <p:nvPr>
            <p:ph idx="3" type="subTitle"/>
          </p:nvPr>
        </p:nvSpPr>
        <p:spPr>
          <a:xfrm>
            <a:off x="1028700" y="1396225"/>
            <a:ext cx="3740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rgbClr val="25282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>
                <a:solidFill>
                  <a:srgbClr val="25282A"/>
                </a:solidFill>
              </a:defRPr>
            </a:lvl9pPr>
          </a:lstStyle>
          <a:p/>
        </p:txBody>
      </p:sp>
      <p:sp>
        <p:nvSpPr>
          <p:cNvPr id="228" name="Google Shape;228;p25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1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sz="220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1600200" y="1848125"/>
            <a:ext cx="51921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2" type="subTitle"/>
          </p:nvPr>
        </p:nvSpPr>
        <p:spPr>
          <a:xfrm>
            <a:off x="1028700" y="342900"/>
            <a:ext cx="2745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8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800"/>
            </a:lvl9pPr>
          </a:lstStyle>
          <a:p/>
        </p:txBody>
      </p:sp>
      <p:sp>
        <p:nvSpPr>
          <p:cNvPr id="235" name="Google Shape;235;p26"/>
          <p:cNvSpPr txBox="1"/>
          <p:nvPr>
            <p:ph idx="3" type="subTitle"/>
          </p:nvPr>
        </p:nvSpPr>
        <p:spPr>
          <a:xfrm>
            <a:off x="1028700" y="1396225"/>
            <a:ext cx="3740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rgbClr val="25282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>
                <a:solidFill>
                  <a:srgbClr val="25282A"/>
                </a:solidFill>
              </a:defRPr>
            </a:lvl9pPr>
          </a:lstStyle>
          <a:p/>
        </p:txBody>
      </p:sp>
      <p:sp>
        <p:nvSpPr>
          <p:cNvPr id="236" name="Google Shape;236;p26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MAIN_POINT">
    <p:bg>
      <p:bgPr>
        <a:solidFill>
          <a:srgbClr val="902E57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1028700" y="1090650"/>
            <a:ext cx="76581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roxima Nova"/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7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1028700" y="4169400"/>
            <a:ext cx="3656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800"/>
              <a:buFont typeface="Georgia"/>
              <a:buNone/>
              <a:defRPr sz="18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/>
        </p:txBody>
      </p:sp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8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/>
          <p:nvPr/>
        </p:nvSpPr>
        <p:spPr>
          <a:xfrm>
            <a:off x="9080700" y="451975"/>
            <a:ext cx="63300" cy="1672200"/>
          </a:xfrm>
          <a:prstGeom prst="rect">
            <a:avLst/>
          </a:prstGeom>
          <a:solidFill>
            <a:srgbClr val="F8B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8954104" y="2811175"/>
            <a:ext cx="63300" cy="1672200"/>
          </a:xfrm>
          <a:prstGeom prst="rect">
            <a:avLst/>
          </a:prstGeom>
          <a:solidFill>
            <a:srgbClr val="902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9080700" y="3471300"/>
            <a:ext cx="63300" cy="16722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9017404" y="1799100"/>
            <a:ext cx="63300" cy="1672200"/>
          </a:xfrm>
          <a:prstGeom prst="rect">
            <a:avLst/>
          </a:prstGeom>
          <a:solidFill>
            <a:srgbClr val="394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rgbClr val="902E57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1028700" y="4169400"/>
            <a:ext cx="3543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●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○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■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●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○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■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●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○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orgia"/>
              <a:buChar char="■"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29"/>
          <p:cNvSpPr txBox="1"/>
          <p:nvPr>
            <p:ph type="title"/>
          </p:nvPr>
        </p:nvSpPr>
        <p:spPr>
          <a:xfrm>
            <a:off x="1028700" y="488800"/>
            <a:ext cx="52143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29"/>
          <p:cNvSpPr/>
          <p:nvPr/>
        </p:nvSpPr>
        <p:spPr>
          <a:xfrm rot="-5400000">
            <a:off x="5895300" y="1941900"/>
            <a:ext cx="5239800" cy="1257600"/>
          </a:xfrm>
          <a:prstGeom prst="rtTriangle">
            <a:avLst/>
          </a:prstGeom>
          <a:solidFill>
            <a:srgbClr val="F1B434"/>
          </a:solidFill>
          <a:ln>
            <a:noFill/>
          </a:ln>
          <a:effectLst>
            <a:outerShdw blurRad="785813" rotWithShape="0" algn="bl" dir="15420000" dist="400050">
              <a:srgbClr val="7C274A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hasCustomPrompt="1" type="title"/>
          </p:nvPr>
        </p:nvSpPr>
        <p:spPr>
          <a:xfrm>
            <a:off x="2441850" y="1106125"/>
            <a:ext cx="4260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12000"/>
              <a:buFont typeface="Proxima Nova"/>
              <a:buNone/>
              <a:defRPr b="1" sz="12000">
                <a:solidFill>
                  <a:srgbClr val="902E5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1733250" y="3152225"/>
            <a:ext cx="5677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●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○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■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●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○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■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●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○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5282A"/>
              </a:buClr>
              <a:buSzPts val="1400"/>
              <a:buFont typeface="Georgia"/>
              <a:buChar char="■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0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028700" y="3728650"/>
            <a:ext cx="2828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0" name="Google Shape;270;p31"/>
          <p:cNvSpPr txBox="1"/>
          <p:nvPr/>
        </p:nvSpPr>
        <p:spPr>
          <a:xfrm>
            <a:off x="1028700" y="1922275"/>
            <a:ext cx="25167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</a:t>
            </a:r>
            <a:endParaRPr b="1" i="0" sz="4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</a:t>
            </a:r>
            <a:endParaRPr b="1" i="0" sz="4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31"/>
          <p:cNvSpPr txBox="1"/>
          <p:nvPr>
            <p:ph idx="2" type="title"/>
          </p:nvPr>
        </p:nvSpPr>
        <p:spPr>
          <a:xfrm>
            <a:off x="1028700" y="4409175"/>
            <a:ext cx="2828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2" name="Google Shape;272;p31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1"/>
          <p:cNvGrpSpPr/>
          <p:nvPr/>
        </p:nvGrpSpPr>
        <p:grpSpPr>
          <a:xfrm>
            <a:off x="1079145" y="1384550"/>
            <a:ext cx="444945" cy="296633"/>
            <a:chOff x="4127075" y="1196825"/>
            <a:chExt cx="1155100" cy="770075"/>
          </a:xfrm>
        </p:grpSpPr>
        <p:sp>
          <p:nvSpPr>
            <p:cNvPr id="276" name="Google Shape;276;p31"/>
            <p:cNvSpPr/>
            <p:nvPr/>
          </p:nvSpPr>
          <p:spPr>
            <a:xfrm>
              <a:off x="4359225" y="1344025"/>
              <a:ext cx="222750" cy="34000"/>
            </a:xfrm>
            <a:custGeom>
              <a:rect b="b" l="l" r="r" t="t"/>
              <a:pathLst>
                <a:path extrusionOk="0" h="1360" w="8910">
                  <a:moveTo>
                    <a:pt x="605" y="1"/>
                  </a:moveTo>
                  <a:lnTo>
                    <a:pt x="378" y="76"/>
                  </a:lnTo>
                  <a:lnTo>
                    <a:pt x="152" y="227"/>
                  </a:lnTo>
                  <a:lnTo>
                    <a:pt x="1" y="454"/>
                  </a:lnTo>
                  <a:lnTo>
                    <a:pt x="1" y="680"/>
                  </a:lnTo>
                  <a:lnTo>
                    <a:pt x="1" y="907"/>
                  </a:lnTo>
                  <a:lnTo>
                    <a:pt x="152" y="1133"/>
                  </a:lnTo>
                  <a:lnTo>
                    <a:pt x="378" y="1284"/>
                  </a:lnTo>
                  <a:lnTo>
                    <a:pt x="605" y="1360"/>
                  </a:lnTo>
                  <a:lnTo>
                    <a:pt x="8305" y="1360"/>
                  </a:lnTo>
                  <a:lnTo>
                    <a:pt x="8532" y="1284"/>
                  </a:lnTo>
                  <a:lnTo>
                    <a:pt x="8758" y="1133"/>
                  </a:lnTo>
                  <a:lnTo>
                    <a:pt x="8909" y="907"/>
                  </a:lnTo>
                  <a:lnTo>
                    <a:pt x="8909" y="680"/>
                  </a:lnTo>
                  <a:lnTo>
                    <a:pt x="8909" y="454"/>
                  </a:lnTo>
                  <a:lnTo>
                    <a:pt x="8758" y="227"/>
                  </a:lnTo>
                  <a:lnTo>
                    <a:pt x="8532" y="76"/>
                  </a:lnTo>
                  <a:lnTo>
                    <a:pt x="8305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4334700" y="1479925"/>
              <a:ext cx="247275" cy="32125"/>
            </a:xfrm>
            <a:custGeom>
              <a:rect b="b" l="l" r="r" t="t"/>
              <a:pathLst>
                <a:path extrusionOk="0" h="1285" w="9891">
                  <a:moveTo>
                    <a:pt x="680" y="1"/>
                  </a:moveTo>
                  <a:lnTo>
                    <a:pt x="378" y="76"/>
                  </a:lnTo>
                  <a:lnTo>
                    <a:pt x="227" y="152"/>
                  </a:lnTo>
                  <a:lnTo>
                    <a:pt x="76" y="378"/>
                  </a:lnTo>
                  <a:lnTo>
                    <a:pt x="0" y="605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378" y="1209"/>
                  </a:lnTo>
                  <a:lnTo>
                    <a:pt x="680" y="1284"/>
                  </a:lnTo>
                  <a:lnTo>
                    <a:pt x="9286" y="1284"/>
                  </a:lnTo>
                  <a:lnTo>
                    <a:pt x="9513" y="1209"/>
                  </a:lnTo>
                  <a:lnTo>
                    <a:pt x="9739" y="1133"/>
                  </a:lnTo>
                  <a:lnTo>
                    <a:pt x="9890" y="907"/>
                  </a:lnTo>
                  <a:lnTo>
                    <a:pt x="9890" y="605"/>
                  </a:lnTo>
                  <a:lnTo>
                    <a:pt x="9890" y="378"/>
                  </a:lnTo>
                  <a:lnTo>
                    <a:pt x="9739" y="152"/>
                  </a:lnTo>
                  <a:lnTo>
                    <a:pt x="9513" y="76"/>
                  </a:lnTo>
                  <a:lnTo>
                    <a:pt x="9286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306375" y="1613925"/>
              <a:ext cx="275600" cy="34000"/>
            </a:xfrm>
            <a:custGeom>
              <a:rect b="b" l="l" r="r" t="t"/>
              <a:pathLst>
                <a:path extrusionOk="0" h="1360" w="11024">
                  <a:moveTo>
                    <a:pt x="680" y="1"/>
                  </a:moveTo>
                  <a:lnTo>
                    <a:pt x="378" y="76"/>
                  </a:lnTo>
                  <a:lnTo>
                    <a:pt x="152" y="227"/>
                  </a:lnTo>
                  <a:lnTo>
                    <a:pt x="1" y="454"/>
                  </a:lnTo>
                  <a:lnTo>
                    <a:pt x="1" y="680"/>
                  </a:lnTo>
                  <a:lnTo>
                    <a:pt x="1" y="907"/>
                  </a:lnTo>
                  <a:lnTo>
                    <a:pt x="152" y="1133"/>
                  </a:lnTo>
                  <a:lnTo>
                    <a:pt x="378" y="1284"/>
                  </a:lnTo>
                  <a:lnTo>
                    <a:pt x="680" y="1360"/>
                  </a:lnTo>
                  <a:lnTo>
                    <a:pt x="10344" y="1360"/>
                  </a:lnTo>
                  <a:lnTo>
                    <a:pt x="10646" y="1284"/>
                  </a:lnTo>
                  <a:lnTo>
                    <a:pt x="10872" y="1133"/>
                  </a:lnTo>
                  <a:lnTo>
                    <a:pt x="11023" y="907"/>
                  </a:lnTo>
                  <a:lnTo>
                    <a:pt x="11023" y="680"/>
                  </a:lnTo>
                  <a:lnTo>
                    <a:pt x="11023" y="454"/>
                  </a:lnTo>
                  <a:lnTo>
                    <a:pt x="10872" y="227"/>
                  </a:lnTo>
                  <a:lnTo>
                    <a:pt x="10646" y="76"/>
                  </a:lnTo>
                  <a:lnTo>
                    <a:pt x="10344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821650" y="1344025"/>
              <a:ext cx="224600" cy="34000"/>
            </a:xfrm>
            <a:custGeom>
              <a:rect b="b" l="l" r="r" t="t"/>
              <a:pathLst>
                <a:path extrusionOk="0" h="1360" w="8984">
                  <a:moveTo>
                    <a:pt x="679" y="1"/>
                  </a:moveTo>
                  <a:lnTo>
                    <a:pt x="453" y="76"/>
                  </a:lnTo>
                  <a:lnTo>
                    <a:pt x="227" y="227"/>
                  </a:lnTo>
                  <a:lnTo>
                    <a:pt x="76" y="454"/>
                  </a:lnTo>
                  <a:lnTo>
                    <a:pt x="0" y="680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453" y="1284"/>
                  </a:lnTo>
                  <a:lnTo>
                    <a:pt x="679" y="1360"/>
                  </a:lnTo>
                  <a:lnTo>
                    <a:pt x="8380" y="1360"/>
                  </a:lnTo>
                  <a:lnTo>
                    <a:pt x="8607" y="1284"/>
                  </a:lnTo>
                  <a:lnTo>
                    <a:pt x="8833" y="1133"/>
                  </a:lnTo>
                  <a:lnTo>
                    <a:pt x="8908" y="907"/>
                  </a:lnTo>
                  <a:lnTo>
                    <a:pt x="8984" y="680"/>
                  </a:lnTo>
                  <a:lnTo>
                    <a:pt x="8908" y="454"/>
                  </a:lnTo>
                  <a:lnTo>
                    <a:pt x="8833" y="227"/>
                  </a:lnTo>
                  <a:lnTo>
                    <a:pt x="8607" y="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821650" y="1479925"/>
              <a:ext cx="249150" cy="32125"/>
            </a:xfrm>
            <a:custGeom>
              <a:rect b="b" l="l" r="r" t="t"/>
              <a:pathLst>
                <a:path extrusionOk="0" h="1285" w="9966">
                  <a:moveTo>
                    <a:pt x="679" y="1"/>
                  </a:moveTo>
                  <a:lnTo>
                    <a:pt x="453" y="76"/>
                  </a:lnTo>
                  <a:lnTo>
                    <a:pt x="227" y="152"/>
                  </a:lnTo>
                  <a:lnTo>
                    <a:pt x="76" y="378"/>
                  </a:lnTo>
                  <a:lnTo>
                    <a:pt x="0" y="605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453" y="1209"/>
                  </a:lnTo>
                  <a:lnTo>
                    <a:pt x="679" y="1284"/>
                  </a:lnTo>
                  <a:lnTo>
                    <a:pt x="9286" y="1284"/>
                  </a:lnTo>
                  <a:lnTo>
                    <a:pt x="9512" y="1209"/>
                  </a:lnTo>
                  <a:lnTo>
                    <a:pt x="9739" y="1133"/>
                  </a:lnTo>
                  <a:lnTo>
                    <a:pt x="9890" y="907"/>
                  </a:lnTo>
                  <a:lnTo>
                    <a:pt x="9965" y="605"/>
                  </a:lnTo>
                  <a:lnTo>
                    <a:pt x="9890" y="378"/>
                  </a:lnTo>
                  <a:lnTo>
                    <a:pt x="9739" y="152"/>
                  </a:lnTo>
                  <a:lnTo>
                    <a:pt x="9512" y="76"/>
                  </a:lnTo>
                  <a:lnTo>
                    <a:pt x="9286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06575" y="1613925"/>
              <a:ext cx="192525" cy="34000"/>
            </a:xfrm>
            <a:custGeom>
              <a:rect b="b" l="l" r="r" t="t"/>
              <a:pathLst>
                <a:path extrusionOk="0" h="1360" w="7701">
                  <a:moveTo>
                    <a:pt x="680" y="1"/>
                  </a:moveTo>
                  <a:lnTo>
                    <a:pt x="453" y="76"/>
                  </a:lnTo>
                  <a:lnTo>
                    <a:pt x="227" y="227"/>
                  </a:lnTo>
                  <a:lnTo>
                    <a:pt x="76" y="454"/>
                  </a:lnTo>
                  <a:lnTo>
                    <a:pt x="0" y="680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453" y="1284"/>
                  </a:lnTo>
                  <a:lnTo>
                    <a:pt x="680" y="1360"/>
                  </a:lnTo>
                  <a:lnTo>
                    <a:pt x="7021" y="1360"/>
                  </a:lnTo>
                  <a:lnTo>
                    <a:pt x="7323" y="1284"/>
                  </a:lnTo>
                  <a:lnTo>
                    <a:pt x="7550" y="1133"/>
                  </a:lnTo>
                  <a:lnTo>
                    <a:pt x="7701" y="907"/>
                  </a:lnTo>
                  <a:lnTo>
                    <a:pt x="7701" y="680"/>
                  </a:lnTo>
                  <a:lnTo>
                    <a:pt x="7701" y="454"/>
                  </a:lnTo>
                  <a:lnTo>
                    <a:pt x="7550" y="227"/>
                  </a:lnTo>
                  <a:lnTo>
                    <a:pt x="7323" y="76"/>
                  </a:lnTo>
                  <a:lnTo>
                    <a:pt x="7021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4127075" y="1196825"/>
              <a:ext cx="1155100" cy="770075"/>
            </a:xfrm>
            <a:custGeom>
              <a:rect b="b" l="l" r="r" t="t"/>
              <a:pathLst>
                <a:path extrusionOk="0" h="30803" w="46204">
                  <a:moveTo>
                    <a:pt x="39485" y="2190"/>
                  </a:moveTo>
                  <a:lnTo>
                    <a:pt x="43788" y="22800"/>
                  </a:lnTo>
                  <a:lnTo>
                    <a:pt x="30727" y="22800"/>
                  </a:lnTo>
                  <a:lnTo>
                    <a:pt x="27783" y="16987"/>
                  </a:lnTo>
                  <a:lnTo>
                    <a:pt x="27557" y="16685"/>
                  </a:lnTo>
                  <a:lnTo>
                    <a:pt x="27330" y="16534"/>
                  </a:lnTo>
                  <a:lnTo>
                    <a:pt x="27179" y="16458"/>
                  </a:lnTo>
                  <a:lnTo>
                    <a:pt x="26802" y="16383"/>
                  </a:lnTo>
                  <a:lnTo>
                    <a:pt x="26424" y="16534"/>
                  </a:lnTo>
                  <a:lnTo>
                    <a:pt x="26122" y="16760"/>
                  </a:lnTo>
                  <a:lnTo>
                    <a:pt x="25896" y="17062"/>
                  </a:lnTo>
                  <a:lnTo>
                    <a:pt x="21290" y="27330"/>
                  </a:lnTo>
                  <a:lnTo>
                    <a:pt x="18950" y="23253"/>
                  </a:lnTo>
                  <a:lnTo>
                    <a:pt x="18799" y="23026"/>
                  </a:lnTo>
                  <a:lnTo>
                    <a:pt x="18573" y="22875"/>
                  </a:lnTo>
                  <a:lnTo>
                    <a:pt x="18271" y="22800"/>
                  </a:lnTo>
                  <a:lnTo>
                    <a:pt x="18044" y="22724"/>
                  </a:lnTo>
                  <a:lnTo>
                    <a:pt x="2417" y="22724"/>
                  </a:lnTo>
                  <a:lnTo>
                    <a:pt x="6720" y="2190"/>
                  </a:lnTo>
                  <a:lnTo>
                    <a:pt x="22045" y="2190"/>
                  </a:lnTo>
                  <a:lnTo>
                    <a:pt x="22045" y="12004"/>
                  </a:lnTo>
                  <a:lnTo>
                    <a:pt x="22121" y="12457"/>
                  </a:lnTo>
                  <a:lnTo>
                    <a:pt x="22347" y="12759"/>
                  </a:lnTo>
                  <a:lnTo>
                    <a:pt x="22649" y="12986"/>
                  </a:lnTo>
                  <a:lnTo>
                    <a:pt x="23102" y="13061"/>
                  </a:lnTo>
                  <a:lnTo>
                    <a:pt x="23555" y="12986"/>
                  </a:lnTo>
                  <a:lnTo>
                    <a:pt x="23857" y="12759"/>
                  </a:lnTo>
                  <a:lnTo>
                    <a:pt x="24084" y="12457"/>
                  </a:lnTo>
                  <a:lnTo>
                    <a:pt x="24159" y="12004"/>
                  </a:lnTo>
                  <a:lnTo>
                    <a:pt x="24159" y="2190"/>
                  </a:lnTo>
                  <a:close/>
                  <a:moveTo>
                    <a:pt x="5814" y="0"/>
                  </a:moveTo>
                  <a:lnTo>
                    <a:pt x="5436" y="76"/>
                  </a:lnTo>
                  <a:lnTo>
                    <a:pt x="5134" y="227"/>
                  </a:lnTo>
                  <a:lnTo>
                    <a:pt x="4908" y="529"/>
                  </a:lnTo>
                  <a:lnTo>
                    <a:pt x="4757" y="906"/>
                  </a:lnTo>
                  <a:lnTo>
                    <a:pt x="1" y="23555"/>
                  </a:lnTo>
                  <a:lnTo>
                    <a:pt x="1" y="23857"/>
                  </a:lnTo>
                  <a:lnTo>
                    <a:pt x="1" y="24083"/>
                  </a:lnTo>
                  <a:lnTo>
                    <a:pt x="76" y="24310"/>
                  </a:lnTo>
                  <a:lnTo>
                    <a:pt x="227" y="24461"/>
                  </a:lnTo>
                  <a:lnTo>
                    <a:pt x="378" y="24687"/>
                  </a:lnTo>
                  <a:lnTo>
                    <a:pt x="605" y="24763"/>
                  </a:lnTo>
                  <a:lnTo>
                    <a:pt x="831" y="24838"/>
                  </a:lnTo>
                  <a:lnTo>
                    <a:pt x="1058" y="24914"/>
                  </a:lnTo>
                  <a:lnTo>
                    <a:pt x="17440" y="24914"/>
                  </a:lnTo>
                  <a:lnTo>
                    <a:pt x="20460" y="30274"/>
                  </a:lnTo>
                  <a:lnTo>
                    <a:pt x="20611" y="30500"/>
                  </a:lnTo>
                  <a:lnTo>
                    <a:pt x="20837" y="30651"/>
                  </a:lnTo>
                  <a:lnTo>
                    <a:pt x="21064" y="30727"/>
                  </a:lnTo>
                  <a:lnTo>
                    <a:pt x="21366" y="30802"/>
                  </a:lnTo>
                  <a:lnTo>
                    <a:pt x="21441" y="30802"/>
                  </a:lnTo>
                  <a:lnTo>
                    <a:pt x="21743" y="30727"/>
                  </a:lnTo>
                  <a:lnTo>
                    <a:pt x="21970" y="30576"/>
                  </a:lnTo>
                  <a:lnTo>
                    <a:pt x="22196" y="30425"/>
                  </a:lnTo>
                  <a:lnTo>
                    <a:pt x="22347" y="30198"/>
                  </a:lnTo>
                  <a:lnTo>
                    <a:pt x="26877" y="19931"/>
                  </a:lnTo>
                  <a:lnTo>
                    <a:pt x="29142" y="24385"/>
                  </a:lnTo>
                  <a:lnTo>
                    <a:pt x="29368" y="24612"/>
                  </a:lnTo>
                  <a:lnTo>
                    <a:pt x="29519" y="24763"/>
                  </a:lnTo>
                  <a:lnTo>
                    <a:pt x="29821" y="24914"/>
                  </a:lnTo>
                  <a:lnTo>
                    <a:pt x="30123" y="24914"/>
                  </a:lnTo>
                  <a:lnTo>
                    <a:pt x="45147" y="24989"/>
                  </a:lnTo>
                  <a:lnTo>
                    <a:pt x="45373" y="24914"/>
                  </a:lnTo>
                  <a:lnTo>
                    <a:pt x="45600" y="24838"/>
                  </a:lnTo>
                  <a:lnTo>
                    <a:pt x="45826" y="24763"/>
                  </a:lnTo>
                  <a:lnTo>
                    <a:pt x="45977" y="24536"/>
                  </a:lnTo>
                  <a:lnTo>
                    <a:pt x="46128" y="24385"/>
                  </a:lnTo>
                  <a:lnTo>
                    <a:pt x="46204" y="24159"/>
                  </a:lnTo>
                  <a:lnTo>
                    <a:pt x="46204" y="23932"/>
                  </a:lnTo>
                  <a:lnTo>
                    <a:pt x="46204" y="23630"/>
                  </a:lnTo>
                  <a:lnTo>
                    <a:pt x="41448" y="906"/>
                  </a:lnTo>
                  <a:lnTo>
                    <a:pt x="41297" y="529"/>
                  </a:lnTo>
                  <a:lnTo>
                    <a:pt x="41070" y="227"/>
                  </a:lnTo>
                  <a:lnTo>
                    <a:pt x="40768" y="76"/>
                  </a:lnTo>
                  <a:lnTo>
                    <a:pt x="40391" y="0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31"/>
          <p:cNvSpPr/>
          <p:nvPr/>
        </p:nvSpPr>
        <p:spPr>
          <a:xfrm>
            <a:off x="1028697" y="3492145"/>
            <a:ext cx="1685100" cy="453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/>
        </p:nvSpPr>
        <p:spPr>
          <a:xfrm>
            <a:off x="1028700" y="2150700"/>
            <a:ext cx="2890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" sz="4200" u="none" cap="none" strike="noStrike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Agenda</a:t>
            </a:r>
            <a:endParaRPr b="0" i="0" sz="4200" u="none" cap="none" strike="noStrike">
              <a:solidFill>
                <a:srgbClr val="902E57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1" name="Google Shape;51;p4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p4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Google Shape;5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MAIN_POINT">
    <p:bg>
      <p:bgPr>
        <a:solidFill>
          <a:srgbClr val="902E5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/>
          <p:nvPr>
            <p:ph type="title"/>
          </p:nvPr>
        </p:nvSpPr>
        <p:spPr>
          <a:xfrm>
            <a:off x="1028700" y="1090650"/>
            <a:ext cx="76581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roxima Nova"/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roxima Nova"/>
              <a:buNone/>
              <a:defRPr b="1" sz="4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5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5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sz="220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1600200" y="1848125"/>
            <a:ext cx="51921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2" type="subTitle"/>
          </p:nvPr>
        </p:nvSpPr>
        <p:spPr>
          <a:xfrm>
            <a:off x="1028700" y="342900"/>
            <a:ext cx="2745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8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800"/>
            </a:lvl9pPr>
          </a:lstStyle>
          <a:p/>
        </p:txBody>
      </p:sp>
      <p:sp>
        <p:nvSpPr>
          <p:cNvPr id="63" name="Google Shape;63;p6"/>
          <p:cNvSpPr txBox="1"/>
          <p:nvPr>
            <p:ph idx="3" type="subTitle"/>
          </p:nvPr>
        </p:nvSpPr>
        <p:spPr>
          <a:xfrm>
            <a:off x="1028700" y="1396225"/>
            <a:ext cx="3740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rgbClr val="25282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>
                <a:solidFill>
                  <a:srgbClr val="25282A"/>
                </a:solidFill>
              </a:defRPr>
            </a:lvl9pPr>
          </a:lstStyle>
          <a:p/>
        </p:txBody>
      </p:sp>
      <p:sp>
        <p:nvSpPr>
          <p:cNvPr id="64" name="Google Shape;64;p6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6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1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7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sz="220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" type="body"/>
          </p:nvPr>
        </p:nvSpPr>
        <p:spPr>
          <a:xfrm>
            <a:off x="1600200" y="1848125"/>
            <a:ext cx="51921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2" type="subTitle"/>
          </p:nvPr>
        </p:nvSpPr>
        <p:spPr>
          <a:xfrm>
            <a:off x="1028700" y="342900"/>
            <a:ext cx="2745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8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800"/>
            </a:lvl9pPr>
          </a:lstStyle>
          <a:p/>
        </p:txBody>
      </p:sp>
      <p:sp>
        <p:nvSpPr>
          <p:cNvPr id="74" name="Google Shape;74;p7"/>
          <p:cNvSpPr txBox="1"/>
          <p:nvPr>
            <p:ph idx="3" type="subTitle"/>
          </p:nvPr>
        </p:nvSpPr>
        <p:spPr>
          <a:xfrm>
            <a:off x="1028700" y="1396225"/>
            <a:ext cx="3740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rgbClr val="25282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>
                <a:solidFill>
                  <a:srgbClr val="25282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8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" name="Google Shape;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2200"/>
              <a:buFont typeface="Proxima Nova Extrabold"/>
              <a:buNone/>
              <a:defRPr sz="220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600200" y="1848125"/>
            <a:ext cx="51921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●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200"/>
              <a:buFont typeface="Georgia"/>
              <a:buChar char="○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5282A"/>
              </a:buClr>
              <a:buSzPts val="1200"/>
              <a:buFont typeface="Georgia"/>
              <a:buChar char="■"/>
              <a:defRPr sz="12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2" type="subTitle"/>
          </p:nvPr>
        </p:nvSpPr>
        <p:spPr>
          <a:xfrm>
            <a:off x="1028700" y="342900"/>
            <a:ext cx="2745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8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 sz="8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 sz="800"/>
            </a:lvl9pPr>
          </a:lstStyle>
          <a:p/>
        </p:txBody>
      </p:sp>
      <p:sp>
        <p:nvSpPr>
          <p:cNvPr id="82" name="Google Shape;82;p8"/>
          <p:cNvSpPr txBox="1"/>
          <p:nvPr>
            <p:ph idx="3" type="subTitle"/>
          </p:nvPr>
        </p:nvSpPr>
        <p:spPr>
          <a:xfrm>
            <a:off x="1028700" y="1396225"/>
            <a:ext cx="37407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rgbClr val="25282A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25282A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>
                <a:solidFill>
                  <a:srgbClr val="25282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hasCustomPrompt="1" type="title"/>
          </p:nvPr>
        </p:nvSpPr>
        <p:spPr>
          <a:xfrm>
            <a:off x="2441850" y="1106125"/>
            <a:ext cx="4260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2E57"/>
              </a:buClr>
              <a:buSzPts val="12000"/>
              <a:buFont typeface="Proxima Nova"/>
              <a:buNone/>
              <a:defRPr b="1" sz="12000">
                <a:solidFill>
                  <a:srgbClr val="902E5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1733250" y="3152225"/>
            <a:ext cx="5677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●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○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■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●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○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■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●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5282A"/>
              </a:buClr>
              <a:buSzPts val="1400"/>
              <a:buFont typeface="Georgia"/>
              <a:buChar char="○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5282A"/>
              </a:buClr>
              <a:buSzPts val="1400"/>
              <a:buFont typeface="Georgia"/>
              <a:buChar char="■"/>
              <a:defRPr sz="1400">
                <a:solidFill>
                  <a:srgbClr val="25282A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6" name="Google Shape;86;p9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9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1028700" y="3728650"/>
            <a:ext cx="2828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/>
        </p:nvSpPr>
        <p:spPr>
          <a:xfrm>
            <a:off x="1028700" y="1922275"/>
            <a:ext cx="25167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</a:t>
            </a:r>
            <a:endParaRPr b="1" i="0" sz="4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</a:t>
            </a:r>
            <a:endParaRPr b="1" i="0" sz="4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0"/>
          <p:cNvSpPr txBox="1"/>
          <p:nvPr>
            <p:ph idx="2" type="title"/>
          </p:nvPr>
        </p:nvSpPr>
        <p:spPr>
          <a:xfrm>
            <a:off x="1028700" y="4409175"/>
            <a:ext cx="2828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3" name="Google Shape;93;p10"/>
          <p:cNvSpPr txBox="1"/>
          <p:nvPr/>
        </p:nvSpPr>
        <p:spPr>
          <a:xfrm rot="-5400000">
            <a:off x="-431850" y="4084300"/>
            <a:ext cx="1317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academy.wizeline.com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0"/>
          <p:cNvSpPr txBox="1"/>
          <p:nvPr/>
        </p:nvSpPr>
        <p:spPr>
          <a:xfrm rot="-5400000">
            <a:off x="-469350" y="1110550"/>
            <a:ext cx="13920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" name="Google Shape;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499" y="2486650"/>
            <a:ext cx="626300" cy="17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0"/>
          <p:cNvGrpSpPr/>
          <p:nvPr/>
        </p:nvGrpSpPr>
        <p:grpSpPr>
          <a:xfrm>
            <a:off x="1079145" y="1384550"/>
            <a:ext cx="444945" cy="296633"/>
            <a:chOff x="4127075" y="1196825"/>
            <a:chExt cx="1155100" cy="770075"/>
          </a:xfrm>
        </p:grpSpPr>
        <p:sp>
          <p:nvSpPr>
            <p:cNvPr id="97" name="Google Shape;97;p10"/>
            <p:cNvSpPr/>
            <p:nvPr/>
          </p:nvSpPr>
          <p:spPr>
            <a:xfrm>
              <a:off x="4359225" y="1344025"/>
              <a:ext cx="222750" cy="34000"/>
            </a:xfrm>
            <a:custGeom>
              <a:rect b="b" l="l" r="r" t="t"/>
              <a:pathLst>
                <a:path extrusionOk="0" h="1360" w="8910">
                  <a:moveTo>
                    <a:pt x="605" y="1"/>
                  </a:moveTo>
                  <a:lnTo>
                    <a:pt x="378" y="76"/>
                  </a:lnTo>
                  <a:lnTo>
                    <a:pt x="152" y="227"/>
                  </a:lnTo>
                  <a:lnTo>
                    <a:pt x="1" y="454"/>
                  </a:lnTo>
                  <a:lnTo>
                    <a:pt x="1" y="680"/>
                  </a:lnTo>
                  <a:lnTo>
                    <a:pt x="1" y="907"/>
                  </a:lnTo>
                  <a:lnTo>
                    <a:pt x="152" y="1133"/>
                  </a:lnTo>
                  <a:lnTo>
                    <a:pt x="378" y="1284"/>
                  </a:lnTo>
                  <a:lnTo>
                    <a:pt x="605" y="1360"/>
                  </a:lnTo>
                  <a:lnTo>
                    <a:pt x="8305" y="1360"/>
                  </a:lnTo>
                  <a:lnTo>
                    <a:pt x="8532" y="1284"/>
                  </a:lnTo>
                  <a:lnTo>
                    <a:pt x="8758" y="1133"/>
                  </a:lnTo>
                  <a:lnTo>
                    <a:pt x="8909" y="907"/>
                  </a:lnTo>
                  <a:lnTo>
                    <a:pt x="8909" y="680"/>
                  </a:lnTo>
                  <a:lnTo>
                    <a:pt x="8909" y="454"/>
                  </a:lnTo>
                  <a:lnTo>
                    <a:pt x="8758" y="227"/>
                  </a:lnTo>
                  <a:lnTo>
                    <a:pt x="8532" y="76"/>
                  </a:lnTo>
                  <a:lnTo>
                    <a:pt x="8305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4334700" y="1479925"/>
              <a:ext cx="247275" cy="32125"/>
            </a:xfrm>
            <a:custGeom>
              <a:rect b="b" l="l" r="r" t="t"/>
              <a:pathLst>
                <a:path extrusionOk="0" h="1285" w="9891">
                  <a:moveTo>
                    <a:pt x="680" y="1"/>
                  </a:moveTo>
                  <a:lnTo>
                    <a:pt x="378" y="76"/>
                  </a:lnTo>
                  <a:lnTo>
                    <a:pt x="227" y="152"/>
                  </a:lnTo>
                  <a:lnTo>
                    <a:pt x="76" y="378"/>
                  </a:lnTo>
                  <a:lnTo>
                    <a:pt x="0" y="605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378" y="1209"/>
                  </a:lnTo>
                  <a:lnTo>
                    <a:pt x="680" y="1284"/>
                  </a:lnTo>
                  <a:lnTo>
                    <a:pt x="9286" y="1284"/>
                  </a:lnTo>
                  <a:lnTo>
                    <a:pt x="9513" y="1209"/>
                  </a:lnTo>
                  <a:lnTo>
                    <a:pt x="9739" y="1133"/>
                  </a:lnTo>
                  <a:lnTo>
                    <a:pt x="9890" y="907"/>
                  </a:lnTo>
                  <a:lnTo>
                    <a:pt x="9890" y="605"/>
                  </a:lnTo>
                  <a:lnTo>
                    <a:pt x="9890" y="378"/>
                  </a:lnTo>
                  <a:lnTo>
                    <a:pt x="9739" y="152"/>
                  </a:lnTo>
                  <a:lnTo>
                    <a:pt x="9513" y="76"/>
                  </a:lnTo>
                  <a:lnTo>
                    <a:pt x="9286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4306375" y="1613925"/>
              <a:ext cx="275600" cy="34000"/>
            </a:xfrm>
            <a:custGeom>
              <a:rect b="b" l="l" r="r" t="t"/>
              <a:pathLst>
                <a:path extrusionOk="0" h="1360" w="11024">
                  <a:moveTo>
                    <a:pt x="680" y="1"/>
                  </a:moveTo>
                  <a:lnTo>
                    <a:pt x="378" y="76"/>
                  </a:lnTo>
                  <a:lnTo>
                    <a:pt x="152" y="227"/>
                  </a:lnTo>
                  <a:lnTo>
                    <a:pt x="1" y="454"/>
                  </a:lnTo>
                  <a:lnTo>
                    <a:pt x="1" y="680"/>
                  </a:lnTo>
                  <a:lnTo>
                    <a:pt x="1" y="907"/>
                  </a:lnTo>
                  <a:lnTo>
                    <a:pt x="152" y="1133"/>
                  </a:lnTo>
                  <a:lnTo>
                    <a:pt x="378" y="1284"/>
                  </a:lnTo>
                  <a:lnTo>
                    <a:pt x="680" y="1360"/>
                  </a:lnTo>
                  <a:lnTo>
                    <a:pt x="10344" y="1360"/>
                  </a:lnTo>
                  <a:lnTo>
                    <a:pt x="10646" y="1284"/>
                  </a:lnTo>
                  <a:lnTo>
                    <a:pt x="10872" y="1133"/>
                  </a:lnTo>
                  <a:lnTo>
                    <a:pt x="11023" y="907"/>
                  </a:lnTo>
                  <a:lnTo>
                    <a:pt x="11023" y="680"/>
                  </a:lnTo>
                  <a:lnTo>
                    <a:pt x="11023" y="454"/>
                  </a:lnTo>
                  <a:lnTo>
                    <a:pt x="10872" y="227"/>
                  </a:lnTo>
                  <a:lnTo>
                    <a:pt x="10646" y="76"/>
                  </a:lnTo>
                  <a:lnTo>
                    <a:pt x="10344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4821650" y="1344025"/>
              <a:ext cx="224600" cy="34000"/>
            </a:xfrm>
            <a:custGeom>
              <a:rect b="b" l="l" r="r" t="t"/>
              <a:pathLst>
                <a:path extrusionOk="0" h="1360" w="8984">
                  <a:moveTo>
                    <a:pt x="679" y="1"/>
                  </a:moveTo>
                  <a:lnTo>
                    <a:pt x="453" y="76"/>
                  </a:lnTo>
                  <a:lnTo>
                    <a:pt x="227" y="227"/>
                  </a:lnTo>
                  <a:lnTo>
                    <a:pt x="76" y="454"/>
                  </a:lnTo>
                  <a:lnTo>
                    <a:pt x="0" y="680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453" y="1284"/>
                  </a:lnTo>
                  <a:lnTo>
                    <a:pt x="679" y="1360"/>
                  </a:lnTo>
                  <a:lnTo>
                    <a:pt x="8380" y="1360"/>
                  </a:lnTo>
                  <a:lnTo>
                    <a:pt x="8607" y="1284"/>
                  </a:lnTo>
                  <a:lnTo>
                    <a:pt x="8833" y="1133"/>
                  </a:lnTo>
                  <a:lnTo>
                    <a:pt x="8908" y="907"/>
                  </a:lnTo>
                  <a:lnTo>
                    <a:pt x="8984" y="680"/>
                  </a:lnTo>
                  <a:lnTo>
                    <a:pt x="8908" y="454"/>
                  </a:lnTo>
                  <a:lnTo>
                    <a:pt x="8833" y="227"/>
                  </a:lnTo>
                  <a:lnTo>
                    <a:pt x="8607" y="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4821650" y="1479925"/>
              <a:ext cx="249150" cy="32125"/>
            </a:xfrm>
            <a:custGeom>
              <a:rect b="b" l="l" r="r" t="t"/>
              <a:pathLst>
                <a:path extrusionOk="0" h="1285" w="9966">
                  <a:moveTo>
                    <a:pt x="679" y="1"/>
                  </a:moveTo>
                  <a:lnTo>
                    <a:pt x="453" y="76"/>
                  </a:lnTo>
                  <a:lnTo>
                    <a:pt x="227" y="152"/>
                  </a:lnTo>
                  <a:lnTo>
                    <a:pt x="76" y="378"/>
                  </a:lnTo>
                  <a:lnTo>
                    <a:pt x="0" y="605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453" y="1209"/>
                  </a:lnTo>
                  <a:lnTo>
                    <a:pt x="679" y="1284"/>
                  </a:lnTo>
                  <a:lnTo>
                    <a:pt x="9286" y="1284"/>
                  </a:lnTo>
                  <a:lnTo>
                    <a:pt x="9512" y="1209"/>
                  </a:lnTo>
                  <a:lnTo>
                    <a:pt x="9739" y="1133"/>
                  </a:lnTo>
                  <a:lnTo>
                    <a:pt x="9890" y="907"/>
                  </a:lnTo>
                  <a:lnTo>
                    <a:pt x="9965" y="605"/>
                  </a:lnTo>
                  <a:lnTo>
                    <a:pt x="9890" y="378"/>
                  </a:lnTo>
                  <a:lnTo>
                    <a:pt x="9739" y="152"/>
                  </a:lnTo>
                  <a:lnTo>
                    <a:pt x="9512" y="76"/>
                  </a:lnTo>
                  <a:lnTo>
                    <a:pt x="9286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4906575" y="1613925"/>
              <a:ext cx="192525" cy="34000"/>
            </a:xfrm>
            <a:custGeom>
              <a:rect b="b" l="l" r="r" t="t"/>
              <a:pathLst>
                <a:path extrusionOk="0" h="1360" w="7701">
                  <a:moveTo>
                    <a:pt x="680" y="1"/>
                  </a:moveTo>
                  <a:lnTo>
                    <a:pt x="453" y="76"/>
                  </a:lnTo>
                  <a:lnTo>
                    <a:pt x="227" y="227"/>
                  </a:lnTo>
                  <a:lnTo>
                    <a:pt x="76" y="454"/>
                  </a:lnTo>
                  <a:lnTo>
                    <a:pt x="0" y="680"/>
                  </a:lnTo>
                  <a:lnTo>
                    <a:pt x="76" y="907"/>
                  </a:lnTo>
                  <a:lnTo>
                    <a:pt x="227" y="1133"/>
                  </a:lnTo>
                  <a:lnTo>
                    <a:pt x="453" y="1284"/>
                  </a:lnTo>
                  <a:lnTo>
                    <a:pt x="680" y="1360"/>
                  </a:lnTo>
                  <a:lnTo>
                    <a:pt x="7021" y="1360"/>
                  </a:lnTo>
                  <a:lnTo>
                    <a:pt x="7323" y="1284"/>
                  </a:lnTo>
                  <a:lnTo>
                    <a:pt x="7550" y="1133"/>
                  </a:lnTo>
                  <a:lnTo>
                    <a:pt x="7701" y="907"/>
                  </a:lnTo>
                  <a:lnTo>
                    <a:pt x="7701" y="680"/>
                  </a:lnTo>
                  <a:lnTo>
                    <a:pt x="7701" y="454"/>
                  </a:lnTo>
                  <a:lnTo>
                    <a:pt x="7550" y="227"/>
                  </a:lnTo>
                  <a:lnTo>
                    <a:pt x="7323" y="76"/>
                  </a:lnTo>
                  <a:lnTo>
                    <a:pt x="7021" y="1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4127075" y="1196825"/>
              <a:ext cx="1155100" cy="770075"/>
            </a:xfrm>
            <a:custGeom>
              <a:rect b="b" l="l" r="r" t="t"/>
              <a:pathLst>
                <a:path extrusionOk="0" h="30803" w="46204">
                  <a:moveTo>
                    <a:pt x="39485" y="2190"/>
                  </a:moveTo>
                  <a:lnTo>
                    <a:pt x="43788" y="22800"/>
                  </a:lnTo>
                  <a:lnTo>
                    <a:pt x="30727" y="22800"/>
                  </a:lnTo>
                  <a:lnTo>
                    <a:pt x="27783" y="16987"/>
                  </a:lnTo>
                  <a:lnTo>
                    <a:pt x="27557" y="16685"/>
                  </a:lnTo>
                  <a:lnTo>
                    <a:pt x="27330" y="16534"/>
                  </a:lnTo>
                  <a:lnTo>
                    <a:pt x="27179" y="16458"/>
                  </a:lnTo>
                  <a:lnTo>
                    <a:pt x="26802" y="16383"/>
                  </a:lnTo>
                  <a:lnTo>
                    <a:pt x="26424" y="16534"/>
                  </a:lnTo>
                  <a:lnTo>
                    <a:pt x="26122" y="16760"/>
                  </a:lnTo>
                  <a:lnTo>
                    <a:pt x="25896" y="17062"/>
                  </a:lnTo>
                  <a:lnTo>
                    <a:pt x="21290" y="27330"/>
                  </a:lnTo>
                  <a:lnTo>
                    <a:pt x="18950" y="23253"/>
                  </a:lnTo>
                  <a:lnTo>
                    <a:pt x="18799" y="23026"/>
                  </a:lnTo>
                  <a:lnTo>
                    <a:pt x="18573" y="22875"/>
                  </a:lnTo>
                  <a:lnTo>
                    <a:pt x="18271" y="22800"/>
                  </a:lnTo>
                  <a:lnTo>
                    <a:pt x="18044" y="22724"/>
                  </a:lnTo>
                  <a:lnTo>
                    <a:pt x="2417" y="22724"/>
                  </a:lnTo>
                  <a:lnTo>
                    <a:pt x="6720" y="2190"/>
                  </a:lnTo>
                  <a:lnTo>
                    <a:pt x="22045" y="2190"/>
                  </a:lnTo>
                  <a:lnTo>
                    <a:pt x="22045" y="12004"/>
                  </a:lnTo>
                  <a:lnTo>
                    <a:pt x="22121" y="12457"/>
                  </a:lnTo>
                  <a:lnTo>
                    <a:pt x="22347" y="12759"/>
                  </a:lnTo>
                  <a:lnTo>
                    <a:pt x="22649" y="12986"/>
                  </a:lnTo>
                  <a:lnTo>
                    <a:pt x="23102" y="13061"/>
                  </a:lnTo>
                  <a:lnTo>
                    <a:pt x="23555" y="12986"/>
                  </a:lnTo>
                  <a:lnTo>
                    <a:pt x="23857" y="12759"/>
                  </a:lnTo>
                  <a:lnTo>
                    <a:pt x="24084" y="12457"/>
                  </a:lnTo>
                  <a:lnTo>
                    <a:pt x="24159" y="12004"/>
                  </a:lnTo>
                  <a:lnTo>
                    <a:pt x="24159" y="2190"/>
                  </a:lnTo>
                  <a:close/>
                  <a:moveTo>
                    <a:pt x="5814" y="0"/>
                  </a:moveTo>
                  <a:lnTo>
                    <a:pt x="5436" y="76"/>
                  </a:lnTo>
                  <a:lnTo>
                    <a:pt x="5134" y="227"/>
                  </a:lnTo>
                  <a:lnTo>
                    <a:pt x="4908" y="529"/>
                  </a:lnTo>
                  <a:lnTo>
                    <a:pt x="4757" y="906"/>
                  </a:lnTo>
                  <a:lnTo>
                    <a:pt x="1" y="23555"/>
                  </a:lnTo>
                  <a:lnTo>
                    <a:pt x="1" y="23857"/>
                  </a:lnTo>
                  <a:lnTo>
                    <a:pt x="1" y="24083"/>
                  </a:lnTo>
                  <a:lnTo>
                    <a:pt x="76" y="24310"/>
                  </a:lnTo>
                  <a:lnTo>
                    <a:pt x="227" y="24461"/>
                  </a:lnTo>
                  <a:lnTo>
                    <a:pt x="378" y="24687"/>
                  </a:lnTo>
                  <a:lnTo>
                    <a:pt x="605" y="24763"/>
                  </a:lnTo>
                  <a:lnTo>
                    <a:pt x="831" y="24838"/>
                  </a:lnTo>
                  <a:lnTo>
                    <a:pt x="1058" y="24914"/>
                  </a:lnTo>
                  <a:lnTo>
                    <a:pt x="17440" y="24914"/>
                  </a:lnTo>
                  <a:lnTo>
                    <a:pt x="20460" y="30274"/>
                  </a:lnTo>
                  <a:lnTo>
                    <a:pt x="20611" y="30500"/>
                  </a:lnTo>
                  <a:lnTo>
                    <a:pt x="20837" y="30651"/>
                  </a:lnTo>
                  <a:lnTo>
                    <a:pt x="21064" y="30727"/>
                  </a:lnTo>
                  <a:lnTo>
                    <a:pt x="21366" y="30802"/>
                  </a:lnTo>
                  <a:lnTo>
                    <a:pt x="21441" y="30802"/>
                  </a:lnTo>
                  <a:lnTo>
                    <a:pt x="21743" y="30727"/>
                  </a:lnTo>
                  <a:lnTo>
                    <a:pt x="21970" y="30576"/>
                  </a:lnTo>
                  <a:lnTo>
                    <a:pt x="22196" y="30425"/>
                  </a:lnTo>
                  <a:lnTo>
                    <a:pt x="22347" y="30198"/>
                  </a:lnTo>
                  <a:lnTo>
                    <a:pt x="26877" y="19931"/>
                  </a:lnTo>
                  <a:lnTo>
                    <a:pt x="29142" y="24385"/>
                  </a:lnTo>
                  <a:lnTo>
                    <a:pt x="29368" y="24612"/>
                  </a:lnTo>
                  <a:lnTo>
                    <a:pt x="29519" y="24763"/>
                  </a:lnTo>
                  <a:lnTo>
                    <a:pt x="29821" y="24914"/>
                  </a:lnTo>
                  <a:lnTo>
                    <a:pt x="30123" y="24914"/>
                  </a:lnTo>
                  <a:lnTo>
                    <a:pt x="45147" y="24989"/>
                  </a:lnTo>
                  <a:lnTo>
                    <a:pt x="45373" y="24914"/>
                  </a:lnTo>
                  <a:lnTo>
                    <a:pt x="45600" y="24838"/>
                  </a:lnTo>
                  <a:lnTo>
                    <a:pt x="45826" y="24763"/>
                  </a:lnTo>
                  <a:lnTo>
                    <a:pt x="45977" y="24536"/>
                  </a:lnTo>
                  <a:lnTo>
                    <a:pt x="46128" y="24385"/>
                  </a:lnTo>
                  <a:lnTo>
                    <a:pt x="46204" y="24159"/>
                  </a:lnTo>
                  <a:lnTo>
                    <a:pt x="46204" y="23932"/>
                  </a:lnTo>
                  <a:lnTo>
                    <a:pt x="46204" y="23630"/>
                  </a:lnTo>
                  <a:lnTo>
                    <a:pt x="41448" y="906"/>
                  </a:lnTo>
                  <a:lnTo>
                    <a:pt x="41297" y="529"/>
                  </a:lnTo>
                  <a:lnTo>
                    <a:pt x="41070" y="227"/>
                  </a:lnTo>
                  <a:lnTo>
                    <a:pt x="40768" y="76"/>
                  </a:lnTo>
                  <a:lnTo>
                    <a:pt x="40391" y="0"/>
                  </a:lnTo>
                  <a:close/>
                </a:path>
              </a:pathLst>
            </a:custGeom>
            <a:solidFill>
              <a:srgbClr val="F5B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10"/>
          <p:cNvSpPr/>
          <p:nvPr/>
        </p:nvSpPr>
        <p:spPr>
          <a:xfrm>
            <a:off x="1028697" y="3492145"/>
            <a:ext cx="1685100" cy="453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28700" y="342900"/>
            <a:ext cx="806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None/>
              <a:defRPr b="1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00200" y="1152475"/>
            <a:ext cx="70866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●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○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■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●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○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■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●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○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Proxima Nova"/>
              <a:buChar char="■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06B4A"/>
          </p15:clr>
        </p15:guide>
        <p15:guide id="2" orient="horz" pos="288">
          <p15:clr>
            <a:srgbClr val="F06B4A"/>
          </p15:clr>
        </p15:guide>
        <p15:guide id="3" orient="horz" pos="2937">
          <p15:clr>
            <a:srgbClr val="F06B4A"/>
          </p15:clr>
        </p15:guide>
        <p15:guide id="4" pos="2880">
          <p15:clr>
            <a:srgbClr val="F06B4A"/>
          </p15:clr>
        </p15:guide>
        <p15:guide id="5" pos="2952">
          <p15:clr>
            <a:srgbClr val="F06B4A"/>
          </p15:clr>
        </p15:guide>
        <p15:guide id="6" pos="5472">
          <p15:clr>
            <a:srgbClr val="F06B4A"/>
          </p15:clr>
        </p15:guide>
        <p15:guide id="7" pos="648">
          <p15:clr>
            <a:srgbClr val="F06B4A"/>
          </p15:clr>
        </p15:guide>
        <p15:guide id="8" pos="1008">
          <p15:clr>
            <a:srgbClr val="F06B4A"/>
          </p15:clr>
        </p15:guide>
        <p15:guide id="9" orient="horz" pos="504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028700" y="342900"/>
            <a:ext cx="806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None/>
              <a:defRPr b="1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600200" y="1152475"/>
            <a:ext cx="7086600" cy="3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●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○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■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●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○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■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●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○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Proxima Nova"/>
              <a:buChar char="■"/>
              <a:defRPr b="0" i="0" sz="15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06B4A"/>
          </p15:clr>
        </p15:guide>
        <p15:guide id="2" orient="horz" pos="288">
          <p15:clr>
            <a:srgbClr val="F06B4A"/>
          </p15:clr>
        </p15:guide>
        <p15:guide id="3" orient="horz" pos="2937">
          <p15:clr>
            <a:srgbClr val="F06B4A"/>
          </p15:clr>
        </p15:guide>
        <p15:guide id="4" pos="2880">
          <p15:clr>
            <a:srgbClr val="F06B4A"/>
          </p15:clr>
        </p15:guide>
        <p15:guide id="5" pos="2952">
          <p15:clr>
            <a:srgbClr val="F06B4A"/>
          </p15:clr>
        </p15:guide>
        <p15:guide id="6" pos="5472">
          <p15:clr>
            <a:srgbClr val="F06B4A"/>
          </p15:clr>
        </p15:guide>
        <p15:guide id="7" pos="648">
          <p15:clr>
            <a:srgbClr val="F06B4A"/>
          </p15:clr>
        </p15:guide>
        <p15:guide id="8" pos="1008">
          <p15:clr>
            <a:srgbClr val="F06B4A"/>
          </p15:clr>
        </p15:guide>
        <p15:guide id="9" orient="horz" pos="50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7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RolloCasanova/bootcamp-workshop-w3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idx="1" type="subTitle"/>
          </p:nvPr>
        </p:nvSpPr>
        <p:spPr>
          <a:xfrm>
            <a:off x="442500" y="3396825"/>
            <a:ext cx="4129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Speakers: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Fernando Vargas Torres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Roboam Casanova Castro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9" name="Google Shape;289;p32"/>
          <p:cNvSpPr txBox="1"/>
          <p:nvPr>
            <p:ph type="ctrTitle"/>
          </p:nvPr>
        </p:nvSpPr>
        <p:spPr>
          <a:xfrm>
            <a:off x="463225" y="1278225"/>
            <a:ext cx="41088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Go Workshop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Ok so… what is a pointer?</a:t>
            </a:r>
            <a:endParaRPr/>
          </a:p>
        </p:txBody>
      </p:sp>
      <p:sp>
        <p:nvSpPr>
          <p:cNvPr id="385" name="Google Shape;385;p41"/>
          <p:cNvSpPr txBox="1"/>
          <p:nvPr>
            <p:ph idx="1" type="body"/>
          </p:nvPr>
        </p:nvSpPr>
        <p:spPr>
          <a:xfrm>
            <a:off x="1028700" y="1791450"/>
            <a:ext cx="5188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A pointer is simply a variable that contains the memory address of another variable.</a:t>
            </a:r>
            <a:endParaRPr/>
          </a:p>
        </p:txBody>
      </p:sp>
      <p:sp>
        <p:nvSpPr>
          <p:cNvPr id="386" name="Google Shape;386;p41"/>
          <p:cNvSpPr/>
          <p:nvPr/>
        </p:nvSpPr>
        <p:spPr>
          <a:xfrm>
            <a:off x="2175750" y="3028188"/>
            <a:ext cx="1657500" cy="7134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2649925" y="3184800"/>
            <a:ext cx="8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0x0201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1904125" y="2501625"/>
            <a:ext cx="23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var </a:t>
            </a:r>
            <a:r>
              <a:rPr b="1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numP 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*int = &amp;num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9" name="Google Shape;389;p41"/>
          <p:cNvSpPr txBox="1"/>
          <p:nvPr/>
        </p:nvSpPr>
        <p:spPr>
          <a:xfrm>
            <a:off x="2610300" y="3828425"/>
            <a:ext cx="8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0x0202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90" name="Google Shape;390;p41"/>
          <p:cNvCxnSpPr/>
          <p:nvPr/>
        </p:nvCxnSpPr>
        <p:spPr>
          <a:xfrm>
            <a:off x="4093725" y="2741250"/>
            <a:ext cx="12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1" name="Google Shape;391;p41"/>
          <p:cNvCxnSpPr/>
          <p:nvPr/>
        </p:nvCxnSpPr>
        <p:spPr>
          <a:xfrm>
            <a:off x="4093725" y="3384900"/>
            <a:ext cx="12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p41"/>
          <p:cNvCxnSpPr/>
          <p:nvPr/>
        </p:nvCxnSpPr>
        <p:spPr>
          <a:xfrm>
            <a:off x="4093725" y="4028525"/>
            <a:ext cx="12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p41"/>
          <p:cNvSpPr txBox="1"/>
          <p:nvPr/>
        </p:nvSpPr>
        <p:spPr>
          <a:xfrm>
            <a:off x="5845650" y="2541138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5845650" y="3184788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value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5845650" y="3828438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address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Pointer Analogy</a:t>
            </a:r>
            <a:endParaRPr/>
          </a:p>
        </p:txBody>
      </p:sp>
      <p:sp>
        <p:nvSpPr>
          <p:cNvPr id="401" name="Google Shape;401;p42"/>
          <p:cNvSpPr txBox="1"/>
          <p:nvPr>
            <p:ph idx="1" type="body"/>
          </p:nvPr>
        </p:nvSpPr>
        <p:spPr>
          <a:xfrm>
            <a:off x="1028700" y="1639050"/>
            <a:ext cx="6362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Think of it as a book, the </a:t>
            </a:r>
            <a:r>
              <a:rPr b="1" lang="en"/>
              <a:t>&amp;</a:t>
            </a:r>
            <a:r>
              <a:rPr lang="en"/>
              <a:t> operand would tell us the page number, and the </a:t>
            </a:r>
            <a:r>
              <a:rPr b="1" lang="en"/>
              <a:t>* </a:t>
            </a:r>
            <a:r>
              <a:rPr lang="en"/>
              <a:t>operand the contents of the page.</a:t>
            </a:r>
            <a:endParaRPr/>
          </a:p>
        </p:txBody>
      </p:sp>
      <p:pic>
        <p:nvPicPr>
          <p:cNvPr id="402" name="Google Shape;40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325" y="2533975"/>
            <a:ext cx="2994875" cy="1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33975"/>
            <a:ext cx="3368133" cy="19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Using pointers</a:t>
            </a:r>
            <a:endParaRPr/>
          </a:p>
        </p:txBody>
      </p:sp>
      <p:sp>
        <p:nvSpPr>
          <p:cNvPr id="409" name="Google Shape;409;p43"/>
          <p:cNvSpPr txBox="1"/>
          <p:nvPr>
            <p:ph idx="1" type="body"/>
          </p:nvPr>
        </p:nvSpPr>
        <p:spPr>
          <a:xfrm>
            <a:off x="1028700" y="1715250"/>
            <a:ext cx="518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We can modify the value of the variable a pointer is pointing to.</a:t>
            </a:r>
            <a:endParaRPr/>
          </a:p>
        </p:txBody>
      </p:sp>
      <p:sp>
        <p:nvSpPr>
          <p:cNvPr id="410" name="Google Shape;410;p43"/>
          <p:cNvSpPr txBox="1"/>
          <p:nvPr/>
        </p:nvSpPr>
        <p:spPr>
          <a:xfrm>
            <a:off x="5520350" y="4386175"/>
            <a:ext cx="24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 gamer note:</a:t>
            </a:r>
            <a:endParaRPr b="1" i="1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zero value of a pointer is </a:t>
            </a:r>
            <a:r>
              <a:rPr b="1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nil</a:t>
            </a:r>
            <a:r>
              <a:rPr b="0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b="0" i="1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1" name="Google Shape;4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887" y="2338050"/>
            <a:ext cx="4254225" cy="18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Using pointers</a:t>
            </a:r>
            <a:endParaRPr/>
          </a:p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1028700" y="1486650"/>
            <a:ext cx="518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We can pass by reference to other functions and modify the actual value we’re pointing to.</a:t>
            </a:r>
            <a:endParaRPr/>
          </a:p>
        </p:txBody>
      </p:sp>
      <p:sp>
        <p:nvSpPr>
          <p:cNvPr id="418" name="Google Shape;418;p44"/>
          <p:cNvSpPr txBox="1"/>
          <p:nvPr/>
        </p:nvSpPr>
        <p:spPr>
          <a:xfrm>
            <a:off x="5487975" y="4190175"/>
            <a:ext cx="26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 gamer note:</a:t>
            </a:r>
            <a:endParaRPr b="1" i="1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If we dereference a </a:t>
            </a:r>
            <a:r>
              <a:rPr b="1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nil</a:t>
            </a:r>
            <a:r>
              <a:rPr b="0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pointer, the program will </a:t>
            </a:r>
            <a:r>
              <a:rPr b="1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panic</a:t>
            </a:r>
            <a:r>
              <a:rPr b="0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be careful!</a:t>
            </a:r>
            <a:endParaRPr b="1" i="1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9" name="Google Shape;4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9700" y="2276925"/>
            <a:ext cx="28566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Structs &amp; pointers</a:t>
            </a:r>
            <a:endParaRPr/>
          </a:p>
        </p:txBody>
      </p:sp>
      <p:sp>
        <p:nvSpPr>
          <p:cNvPr id="425" name="Google Shape;425;p45"/>
          <p:cNvSpPr txBox="1"/>
          <p:nvPr>
            <p:ph idx="1" type="body"/>
          </p:nvPr>
        </p:nvSpPr>
        <p:spPr>
          <a:xfrm>
            <a:off x="1028700" y="1639050"/>
            <a:ext cx="5847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It’s very common to use pointers to structs, besides using just the value of the struct.</a:t>
            </a:r>
            <a:endParaRPr/>
          </a:p>
        </p:txBody>
      </p:sp>
      <p:sp>
        <p:nvSpPr>
          <p:cNvPr id="426" name="Google Shape;426;p45"/>
          <p:cNvSpPr txBox="1"/>
          <p:nvPr/>
        </p:nvSpPr>
        <p:spPr>
          <a:xfrm>
            <a:off x="5009625" y="4269500"/>
            <a:ext cx="306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 gamer note</a:t>
            </a:r>
            <a:r>
              <a:rPr b="0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0" i="1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Go automatically dereferences the pointer when we call a struct property or method.</a:t>
            </a:r>
            <a:endParaRPr b="1" i="1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7" name="Google Shape;4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474" y="2177750"/>
            <a:ext cx="2417850" cy="24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Structs &amp; pointers</a:t>
            </a:r>
            <a:endParaRPr/>
          </a:p>
        </p:txBody>
      </p:sp>
      <p:sp>
        <p:nvSpPr>
          <p:cNvPr id="433" name="Google Shape;433;p46"/>
          <p:cNvSpPr txBox="1"/>
          <p:nvPr>
            <p:ph idx="1" type="body"/>
          </p:nvPr>
        </p:nvSpPr>
        <p:spPr>
          <a:xfrm>
            <a:off x="1028700" y="1791450"/>
            <a:ext cx="518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When using structs…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Should we declare a pointer?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Should we use it as a value?</a:t>
            </a:r>
            <a:endParaRPr/>
          </a:p>
        </p:txBody>
      </p:sp>
      <p:pic>
        <p:nvPicPr>
          <p:cNvPr id="434" name="Google Shape;4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378" y="3027513"/>
            <a:ext cx="1536426" cy="1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4" y="1244850"/>
            <a:ext cx="2449022" cy="327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/>
          <p:nvPr>
            <p:ph type="title"/>
          </p:nvPr>
        </p:nvSpPr>
        <p:spPr>
          <a:xfrm>
            <a:off x="1028700" y="1090650"/>
            <a:ext cx="76581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1028700" y="766050"/>
            <a:ext cx="5331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What are methods? Are those functions?</a:t>
            </a:r>
            <a:endParaRPr/>
          </a:p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1028700" y="1559725"/>
            <a:ext cx="5820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Well, yeah. The only difference is that methods have a </a:t>
            </a:r>
            <a:r>
              <a:rPr b="1" lang="en"/>
              <a:t>receiver</a:t>
            </a:r>
            <a:r>
              <a:rPr lang="en"/>
              <a:t> argument.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/>
              <a:t>This receiver can be any data type, or pointer to any data type, as long as it has an </a:t>
            </a:r>
            <a:r>
              <a:rPr i="1" lang="en"/>
              <a:t>alias </a:t>
            </a:r>
            <a:r>
              <a:rPr lang="en"/>
              <a:t>and it’s not an interface</a:t>
            </a:r>
            <a:r>
              <a:rPr i="1" lang="en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1076" y="2651075"/>
            <a:ext cx="2935850" cy="22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What can we do with methods?</a:t>
            </a:r>
            <a:endParaRPr/>
          </a:p>
        </p:txBody>
      </p:sp>
      <p:sp>
        <p:nvSpPr>
          <p:cNvPr id="453" name="Google Shape;453;p49"/>
          <p:cNvSpPr txBox="1"/>
          <p:nvPr>
            <p:ph idx="1" type="body"/>
          </p:nvPr>
        </p:nvSpPr>
        <p:spPr>
          <a:xfrm>
            <a:off x="1028700" y="1391300"/>
            <a:ext cx="518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We can access the receiver properties and methods inside the function!</a:t>
            </a:r>
            <a:endParaRPr/>
          </a:p>
        </p:txBody>
      </p:sp>
      <p:sp>
        <p:nvSpPr>
          <p:cNvPr id="454" name="Google Shape;454;p49"/>
          <p:cNvSpPr txBox="1"/>
          <p:nvPr/>
        </p:nvSpPr>
        <p:spPr>
          <a:xfrm>
            <a:off x="6217200" y="4386175"/>
            <a:ext cx="171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 gamer note:</a:t>
            </a:r>
            <a:endParaRPr b="1" i="1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Receiver &lt;-&gt; this/self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8750" y="1849575"/>
            <a:ext cx="2866046" cy="30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Pointer or value receiver?</a:t>
            </a:r>
            <a:endParaRPr/>
          </a:p>
        </p:txBody>
      </p:sp>
      <p:sp>
        <p:nvSpPr>
          <p:cNvPr id="461" name="Google Shape;461;p50"/>
          <p:cNvSpPr txBox="1"/>
          <p:nvPr>
            <p:ph idx="1" type="body"/>
          </p:nvPr>
        </p:nvSpPr>
        <p:spPr>
          <a:xfrm>
            <a:off x="1028700" y="1467500"/>
            <a:ext cx="518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That depends if we plan to modify the struct properties or not.</a:t>
            </a:r>
            <a:endParaRPr/>
          </a:p>
        </p:txBody>
      </p:sp>
      <p:pic>
        <p:nvPicPr>
          <p:cNvPr id="462" name="Google Shape;4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4313" y="1936925"/>
            <a:ext cx="2795385" cy="30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5121479" y="2220349"/>
            <a:ext cx="31287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5B5"/>
              </a:buClr>
              <a:buSzPts val="1400"/>
              <a:buChar char="●"/>
            </a:pPr>
            <a:r>
              <a:rPr b="0" lang="en"/>
              <a:t>Software Engineer</a:t>
            </a: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5B5"/>
              </a:buClr>
              <a:buSzPts val="1400"/>
              <a:buChar char="●"/>
            </a:pPr>
            <a:r>
              <a:rPr b="0" lang="en"/>
              <a:t>Game Dev enthusiast</a:t>
            </a: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5B5"/>
              </a:buClr>
              <a:buSzPts val="1400"/>
              <a:buChar char="●"/>
            </a:pPr>
            <a:r>
              <a:rPr b="0" lang="en"/>
              <a:t>Likes surreal memes and C#</a:t>
            </a:r>
            <a:endParaRPr b="0"/>
          </a:p>
        </p:txBody>
      </p:sp>
      <p:sp>
        <p:nvSpPr>
          <p:cNvPr id="295" name="Google Shape;295;p33"/>
          <p:cNvSpPr txBox="1"/>
          <p:nvPr>
            <p:ph type="title"/>
          </p:nvPr>
        </p:nvSpPr>
        <p:spPr>
          <a:xfrm>
            <a:off x="5312550" y="558800"/>
            <a:ext cx="32385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200"/>
              <a:t>Fernando Vargas</a:t>
            </a:r>
            <a:endParaRPr sz="3200"/>
          </a:p>
        </p:txBody>
      </p:sp>
      <p:sp>
        <p:nvSpPr>
          <p:cNvPr id="296" name="Google Shape;296;p33"/>
          <p:cNvSpPr/>
          <p:nvPr/>
        </p:nvSpPr>
        <p:spPr>
          <a:xfrm>
            <a:off x="1028700" y="457200"/>
            <a:ext cx="3543300" cy="420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Insert a high quality profile picture here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450005"/>
            <a:ext cx="3543299" cy="42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70789">
            <a:off x="6000070" y="3336572"/>
            <a:ext cx="1496659" cy="149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Exporting methods</a:t>
            </a:r>
            <a:endParaRPr/>
          </a:p>
        </p:txBody>
      </p:sp>
      <p:sp>
        <p:nvSpPr>
          <p:cNvPr id="468" name="Google Shape;468;p51"/>
          <p:cNvSpPr txBox="1"/>
          <p:nvPr>
            <p:ph idx="1" type="body"/>
          </p:nvPr>
        </p:nvSpPr>
        <p:spPr>
          <a:xfrm>
            <a:off x="1028700" y="1467500"/>
            <a:ext cx="518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You can choose whether to export or not export methods, this is a way of encapsulating behaviour.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175" y="2975925"/>
            <a:ext cx="26479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100" y="2108800"/>
            <a:ext cx="2919200" cy="2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/>
          <p:nvPr>
            <p:ph idx="1" type="body"/>
          </p:nvPr>
        </p:nvSpPr>
        <p:spPr>
          <a:xfrm>
            <a:off x="4972450" y="2553475"/>
            <a:ext cx="3208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Would you export a method/property of an unexported struct?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Let’s see a tricky scenario</a:t>
            </a:r>
            <a:endParaRPr/>
          </a:p>
        </p:txBody>
      </p:sp>
      <p:sp>
        <p:nvSpPr>
          <p:cNvPr id="477" name="Google Shape;477;p52"/>
          <p:cNvSpPr txBox="1"/>
          <p:nvPr>
            <p:ph idx="1" type="body"/>
          </p:nvPr>
        </p:nvSpPr>
        <p:spPr>
          <a:xfrm>
            <a:off x="1028700" y="1467500"/>
            <a:ext cx="518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Think about this for a sec…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Can we call a method from a </a:t>
            </a:r>
            <a:r>
              <a:rPr b="1" lang="en"/>
              <a:t>nil </a:t>
            </a:r>
            <a:r>
              <a:rPr lang="en"/>
              <a:t>receiver?</a:t>
            </a:r>
            <a:endParaRPr/>
          </a:p>
        </p:txBody>
      </p:sp>
      <p:pic>
        <p:nvPicPr>
          <p:cNvPr id="478" name="Google Shape;4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1248" y="2607500"/>
            <a:ext cx="2055726" cy="20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1" y="1418475"/>
            <a:ext cx="3421250" cy="341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Yes we can, but...</a:t>
            </a:r>
            <a:endParaRPr/>
          </a:p>
        </p:txBody>
      </p:sp>
      <p:sp>
        <p:nvSpPr>
          <p:cNvPr id="485" name="Google Shape;485;p53"/>
          <p:cNvSpPr txBox="1"/>
          <p:nvPr>
            <p:ph idx="1" type="body"/>
          </p:nvPr>
        </p:nvSpPr>
        <p:spPr>
          <a:xfrm>
            <a:off x="1028700" y="1467500"/>
            <a:ext cx="68586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It is possible to call a method from a nil receiver, as long as the receiver is a pointer.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If it expects a value, then the receiver will try to extract the values from the instance and, since it’s nil, the program will explode.</a:t>
            </a:r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000" y="2695155"/>
            <a:ext cx="4187999" cy="201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Why using methods?</a:t>
            </a:r>
            <a:endParaRPr/>
          </a:p>
        </p:txBody>
      </p:sp>
      <p:sp>
        <p:nvSpPr>
          <p:cNvPr id="492" name="Google Shape;492;p54"/>
          <p:cNvSpPr txBox="1"/>
          <p:nvPr>
            <p:ph idx="1" type="body"/>
          </p:nvPr>
        </p:nvSpPr>
        <p:spPr>
          <a:xfrm>
            <a:off x="1028700" y="1467500"/>
            <a:ext cx="6402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We can do everything a function can with methods. We can pass a struct or pointer to a function already, so why change?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The answer is because we can’t use the power of </a:t>
            </a:r>
            <a:r>
              <a:rPr b="1" i="1" lang="en"/>
              <a:t>interfaces</a:t>
            </a:r>
            <a:r>
              <a:rPr lang="en"/>
              <a:t> without methods!</a:t>
            </a:r>
            <a:endParaRPr/>
          </a:p>
        </p:txBody>
      </p:sp>
      <p:pic>
        <p:nvPicPr>
          <p:cNvPr id="493" name="Google Shape;49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248" y="2852125"/>
            <a:ext cx="3733526" cy="18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/>
          <p:nvPr>
            <p:ph type="title"/>
          </p:nvPr>
        </p:nvSpPr>
        <p:spPr>
          <a:xfrm>
            <a:off x="1028700" y="1090650"/>
            <a:ext cx="76581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Interfaces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Inter-what?</a:t>
            </a:r>
            <a:endParaRPr/>
          </a:p>
        </p:txBody>
      </p:sp>
      <p:sp>
        <p:nvSpPr>
          <p:cNvPr id="504" name="Google Shape;504;p56"/>
          <p:cNvSpPr txBox="1"/>
          <p:nvPr>
            <p:ph idx="1" type="body"/>
          </p:nvPr>
        </p:nvSpPr>
        <p:spPr>
          <a:xfrm>
            <a:off x="1028700" y="1427800"/>
            <a:ext cx="58338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An interface is a collection of </a:t>
            </a:r>
            <a:r>
              <a:rPr b="1" i="1" lang="en"/>
              <a:t>method signatures </a:t>
            </a:r>
            <a:r>
              <a:rPr lang="en"/>
              <a:t>that a </a:t>
            </a:r>
            <a:r>
              <a:rPr b="1" i="1" lang="en"/>
              <a:t>Type </a:t>
            </a:r>
            <a:r>
              <a:rPr lang="en"/>
              <a:t>can implement.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An interface </a:t>
            </a:r>
            <a:r>
              <a:rPr b="1" i="1" lang="en"/>
              <a:t>defines </a:t>
            </a:r>
            <a:r>
              <a:rPr lang="en"/>
              <a:t>the behavior of the </a:t>
            </a:r>
            <a:r>
              <a:rPr b="1" i="1" lang="en"/>
              <a:t>Type.</a:t>
            </a:r>
            <a:endParaRPr/>
          </a:p>
        </p:txBody>
      </p:sp>
      <p:sp>
        <p:nvSpPr>
          <p:cNvPr id="505" name="Google Shape;505;p56"/>
          <p:cNvSpPr txBox="1"/>
          <p:nvPr/>
        </p:nvSpPr>
        <p:spPr>
          <a:xfrm>
            <a:off x="5682950" y="4315150"/>
            <a:ext cx="23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 gamer note:</a:t>
            </a:r>
            <a:endParaRPr b="1" i="1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 interface is also a data type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550" y="2455550"/>
            <a:ext cx="3779800" cy="20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How to implement it?</a:t>
            </a:r>
            <a:endParaRPr/>
          </a:p>
        </p:txBody>
      </p:sp>
      <p:sp>
        <p:nvSpPr>
          <p:cNvPr id="512" name="Google Shape;512;p57"/>
          <p:cNvSpPr txBox="1"/>
          <p:nvPr>
            <p:ph idx="1" type="body"/>
          </p:nvPr>
        </p:nvSpPr>
        <p:spPr>
          <a:xfrm>
            <a:off x="1028700" y="1219325"/>
            <a:ext cx="51921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Any </a:t>
            </a:r>
            <a:r>
              <a:rPr b="1" lang="en"/>
              <a:t>Type</a:t>
            </a:r>
            <a:r>
              <a:rPr lang="en"/>
              <a:t> that implements the methods defined by the interface implicitly becomes that interface.</a:t>
            </a:r>
            <a:endParaRPr/>
          </a:p>
        </p:txBody>
      </p:sp>
      <p:sp>
        <p:nvSpPr>
          <p:cNvPr id="513" name="Google Shape;513;p57"/>
          <p:cNvSpPr txBox="1"/>
          <p:nvPr/>
        </p:nvSpPr>
        <p:spPr>
          <a:xfrm>
            <a:off x="4992000" y="4417800"/>
            <a:ext cx="329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 gamer note:</a:t>
            </a:r>
            <a:endParaRPr b="1" i="1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Structs don’t know if they’re implementing an interface or not.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999" y="1929425"/>
            <a:ext cx="5042474" cy="2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8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How to use them?</a:t>
            </a:r>
            <a:endParaRPr/>
          </a:p>
        </p:txBody>
      </p:sp>
      <p:sp>
        <p:nvSpPr>
          <p:cNvPr id="520" name="Google Shape;520;p58"/>
          <p:cNvSpPr txBox="1"/>
          <p:nvPr>
            <p:ph idx="1" type="body"/>
          </p:nvPr>
        </p:nvSpPr>
        <p:spPr>
          <a:xfrm>
            <a:off x="1028700" y="1295525"/>
            <a:ext cx="51921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Using interfaces allows us to do things very similar to polymorphism.</a:t>
            </a:r>
            <a:endParaRPr/>
          </a:p>
        </p:txBody>
      </p:sp>
      <p:pic>
        <p:nvPicPr>
          <p:cNvPr id="521" name="Google Shape;52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713" y="1744025"/>
            <a:ext cx="3384574" cy="325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How to use them?</a:t>
            </a:r>
            <a:endParaRPr/>
          </a:p>
        </p:txBody>
      </p:sp>
      <p:sp>
        <p:nvSpPr>
          <p:cNvPr id="527" name="Google Shape;527;p59"/>
          <p:cNvSpPr txBox="1"/>
          <p:nvPr>
            <p:ph idx="1" type="body"/>
          </p:nvPr>
        </p:nvSpPr>
        <p:spPr>
          <a:xfrm>
            <a:off x="1028700" y="1447925"/>
            <a:ext cx="56949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Since interfaces are data types, when can use them as function arguments as well.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4188" y="2099350"/>
            <a:ext cx="4415611" cy="27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The empty interface</a:t>
            </a:r>
            <a:endParaRPr/>
          </a:p>
        </p:txBody>
      </p:sp>
      <p:sp>
        <p:nvSpPr>
          <p:cNvPr id="534" name="Google Shape;534;p60"/>
          <p:cNvSpPr txBox="1"/>
          <p:nvPr>
            <p:ph idx="1" type="body"/>
          </p:nvPr>
        </p:nvSpPr>
        <p:spPr>
          <a:xfrm>
            <a:off x="1028700" y="1441325"/>
            <a:ext cx="71163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Think about this for a sec...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If we have an empty interface, how do we implement it if there are no methods to implement?</a:t>
            </a:r>
            <a:endParaRPr/>
          </a:p>
        </p:txBody>
      </p:sp>
      <p:pic>
        <p:nvPicPr>
          <p:cNvPr id="535" name="Google Shape;53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7075" y="2954950"/>
            <a:ext cx="2638550" cy="1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8600" y="2558950"/>
            <a:ext cx="3789476" cy="10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5121479" y="2220349"/>
            <a:ext cx="31287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5B5"/>
              </a:buClr>
              <a:buSzPts val="1400"/>
              <a:buChar char="●"/>
            </a:pPr>
            <a:r>
              <a:rPr b="0" lang="en"/>
              <a:t>Software Engineer - Go</a:t>
            </a:r>
            <a:endParaRPr b="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5B5"/>
              </a:buClr>
              <a:buSzPts val="1400"/>
              <a:buChar char="●"/>
            </a:pPr>
            <a:r>
              <a:rPr b="0" lang="en"/>
              <a:t>3½ years doing Go stuff</a:t>
            </a:r>
            <a:endParaRPr b="0"/>
          </a:p>
        </p:txBody>
      </p:sp>
      <p:sp>
        <p:nvSpPr>
          <p:cNvPr id="304" name="Google Shape;304;p34"/>
          <p:cNvSpPr txBox="1"/>
          <p:nvPr>
            <p:ph type="title"/>
          </p:nvPr>
        </p:nvSpPr>
        <p:spPr>
          <a:xfrm>
            <a:off x="5312550" y="558800"/>
            <a:ext cx="36777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200"/>
              <a:t>Roboam Casanova</a:t>
            </a:r>
            <a:br>
              <a:rPr lang="en" sz="3200"/>
            </a:br>
            <a:r>
              <a:rPr lang="en" sz="3200"/>
              <a:t>(AKA "Rollo")</a:t>
            </a:r>
            <a:endParaRPr sz="3200"/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300" y="485934"/>
            <a:ext cx="3128697" cy="417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4169" y="3051425"/>
            <a:ext cx="1763308" cy="176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1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The empty interface</a:t>
            </a:r>
            <a:endParaRPr/>
          </a:p>
        </p:txBody>
      </p:sp>
      <p:sp>
        <p:nvSpPr>
          <p:cNvPr id="542" name="Google Shape;542;p61"/>
          <p:cNvSpPr txBox="1"/>
          <p:nvPr>
            <p:ph idx="1" type="body"/>
          </p:nvPr>
        </p:nvSpPr>
        <p:spPr>
          <a:xfrm>
            <a:off x="4092325" y="1358525"/>
            <a:ext cx="42234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Well, in this case any Type already implements the empty interface!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Until we finally get generics on the language (on year 3021), this is the way we can represent any Type.</a:t>
            </a:r>
            <a:endParaRPr/>
          </a:p>
        </p:txBody>
      </p:sp>
      <p:sp>
        <p:nvSpPr>
          <p:cNvPr id="543" name="Google Shape;543;p61"/>
          <p:cNvSpPr txBox="1"/>
          <p:nvPr/>
        </p:nvSpPr>
        <p:spPr>
          <a:xfrm>
            <a:off x="6093250" y="4321775"/>
            <a:ext cx="195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 gamer note</a:t>
            </a:r>
            <a:r>
              <a:rPr b="0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0" i="1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also return empty interfaces from functions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25" y="1161300"/>
            <a:ext cx="2842449" cy="37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2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Composite interfaces</a:t>
            </a:r>
            <a:endParaRPr/>
          </a:p>
        </p:txBody>
      </p:sp>
      <p:sp>
        <p:nvSpPr>
          <p:cNvPr id="550" name="Google Shape;550;p62"/>
          <p:cNvSpPr txBox="1"/>
          <p:nvPr>
            <p:ph idx="1" type="body"/>
          </p:nvPr>
        </p:nvSpPr>
        <p:spPr>
          <a:xfrm>
            <a:off x="1028700" y="1212725"/>
            <a:ext cx="5192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We can define composite interfaces by doing the following.</a:t>
            </a:r>
            <a:endParaRPr/>
          </a:p>
        </p:txBody>
      </p:sp>
      <p:pic>
        <p:nvPicPr>
          <p:cNvPr id="551" name="Google Shape;55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2663" y="1712375"/>
            <a:ext cx="4658684" cy="32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3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557" name="Google Shape;557;p63"/>
          <p:cNvSpPr txBox="1"/>
          <p:nvPr>
            <p:ph idx="1" type="body"/>
          </p:nvPr>
        </p:nvSpPr>
        <p:spPr>
          <a:xfrm>
            <a:off x="1028700" y="1136525"/>
            <a:ext cx="51921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Since interfaces define behavior, whenever it makes sense, add an </a:t>
            </a:r>
            <a:r>
              <a:rPr b="1" i="1" lang="en"/>
              <a:t>‘er’</a:t>
            </a:r>
            <a:r>
              <a:rPr b="1" lang="en"/>
              <a:t> </a:t>
            </a:r>
            <a:r>
              <a:rPr lang="en"/>
              <a:t>suffix to the interface name, for example: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ExternalAPIService -&gt; ExternalAPICaller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Define your interfaces where you need them, not where you implement them (and only with the methods you actually need).</a:t>
            </a:r>
            <a:endParaRPr/>
          </a:p>
        </p:txBody>
      </p:sp>
      <p:sp>
        <p:nvSpPr>
          <p:cNvPr id="558" name="Google Shape;558;p63"/>
          <p:cNvSpPr txBox="1"/>
          <p:nvPr/>
        </p:nvSpPr>
        <p:spPr>
          <a:xfrm>
            <a:off x="5478050" y="4328375"/>
            <a:ext cx="264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 gamer note:</a:t>
            </a:r>
            <a:endParaRPr b="1" i="1" sz="1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are not strict rules, use what makes sense to your requirements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253" y="2981525"/>
            <a:ext cx="2665014" cy="20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Common uses</a:t>
            </a:r>
            <a:endParaRPr/>
          </a:p>
        </p:txBody>
      </p:sp>
      <p:sp>
        <p:nvSpPr>
          <p:cNvPr id="565" name="Google Shape;565;p64"/>
          <p:cNvSpPr txBox="1"/>
          <p:nvPr>
            <p:ph idx="1" type="body"/>
          </p:nvPr>
        </p:nvSpPr>
        <p:spPr>
          <a:xfrm>
            <a:off x="1028700" y="1212725"/>
            <a:ext cx="64683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Interfaces and polymorphism are crucial when it comes to testing and when wanting to do dependency injection.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abstract logic by using the </a:t>
            </a:r>
            <a:r>
              <a:rPr i="1" lang="en"/>
              <a:t>empty interface.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Interfaces helps us decouple dependencies from other </a:t>
            </a:r>
            <a:r>
              <a:rPr b="1" i="1" lang="en"/>
              <a:t>packages</a:t>
            </a:r>
            <a:r>
              <a:rPr lang="en"/>
              <a:t>.</a:t>
            </a:r>
            <a:endParaRPr/>
          </a:p>
        </p:txBody>
      </p:sp>
      <p:pic>
        <p:nvPicPr>
          <p:cNvPr id="566" name="Google Shape;5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848" y="3136825"/>
            <a:ext cx="3066301" cy="17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type="title"/>
          </p:nvPr>
        </p:nvSpPr>
        <p:spPr>
          <a:xfrm>
            <a:off x="1028700" y="1090650"/>
            <a:ext cx="76581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Packages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6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Packages huh?</a:t>
            </a:r>
            <a:endParaRPr/>
          </a:p>
        </p:txBody>
      </p:sp>
      <p:sp>
        <p:nvSpPr>
          <p:cNvPr id="577" name="Google Shape;577;p66"/>
          <p:cNvSpPr txBox="1"/>
          <p:nvPr>
            <p:ph idx="1" type="body"/>
          </p:nvPr>
        </p:nvSpPr>
        <p:spPr>
          <a:xfrm>
            <a:off x="1600200" y="1314725"/>
            <a:ext cx="51921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If you come from other languages like JS, Java, C#... then packages will sound familiar.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/>
              <a:t>They’re basically a way to encapsulate and separate similar code into their own... well, package/namespace/module/etc.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/>
              <a:t>Any piece of Go code belongs to a package.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578" name="Google Shape;57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3776" y="3017300"/>
            <a:ext cx="3002775" cy="17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7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Packages we can use</a:t>
            </a:r>
            <a:endParaRPr/>
          </a:p>
        </p:txBody>
      </p:sp>
      <p:sp>
        <p:nvSpPr>
          <p:cNvPr id="584" name="Google Shape;584;p67"/>
          <p:cNvSpPr txBox="1"/>
          <p:nvPr>
            <p:ph idx="1" type="body"/>
          </p:nvPr>
        </p:nvSpPr>
        <p:spPr>
          <a:xfrm>
            <a:off x="1600200" y="1390925"/>
            <a:ext cx="51921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There are basically 3 types of packages we can use: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Packages that Go comes with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Internal packages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3rd party packages</a:t>
            </a:r>
            <a:endParaRPr/>
          </a:p>
        </p:txBody>
      </p:sp>
      <p:pic>
        <p:nvPicPr>
          <p:cNvPr id="585" name="Google Shape;5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9325" y="2084425"/>
            <a:ext cx="3278799" cy="286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8"/>
          <p:cNvSpPr txBox="1"/>
          <p:nvPr>
            <p:ph type="title"/>
          </p:nvPr>
        </p:nvSpPr>
        <p:spPr>
          <a:xfrm>
            <a:off x="1028700" y="552425"/>
            <a:ext cx="40416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Creating our own packages</a:t>
            </a:r>
            <a:endParaRPr/>
          </a:p>
        </p:txBody>
      </p:sp>
      <p:sp>
        <p:nvSpPr>
          <p:cNvPr id="591" name="Google Shape;591;p68"/>
          <p:cNvSpPr txBox="1"/>
          <p:nvPr>
            <p:ph idx="1" type="body"/>
          </p:nvPr>
        </p:nvSpPr>
        <p:spPr>
          <a:xfrm>
            <a:off x="1205700" y="1344675"/>
            <a:ext cx="67326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To create a package we just need to create a folder and put some code in it, just name the package the same as your folder and it should be good to Go (haha get it? </a:t>
            </a:r>
            <a:r>
              <a:rPr b="1" i="1" lang="en"/>
              <a:t>GO</a:t>
            </a:r>
            <a:r>
              <a:rPr lang="en"/>
              <a:t>).</a:t>
            </a:r>
            <a:endParaRPr/>
          </a:p>
        </p:txBody>
      </p:sp>
      <p:pic>
        <p:nvPicPr>
          <p:cNvPr id="592" name="Google Shape;59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150" y="2285325"/>
            <a:ext cx="5012175" cy="20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/>
          <p:nvPr>
            <p:ph type="title"/>
          </p:nvPr>
        </p:nvSpPr>
        <p:spPr>
          <a:xfrm>
            <a:off x="1028700" y="552425"/>
            <a:ext cx="40416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Using our own packages</a:t>
            </a:r>
            <a:endParaRPr/>
          </a:p>
        </p:txBody>
      </p:sp>
      <p:sp>
        <p:nvSpPr>
          <p:cNvPr id="598" name="Google Shape;598;p69"/>
          <p:cNvSpPr txBox="1"/>
          <p:nvPr>
            <p:ph idx="1" type="body"/>
          </p:nvPr>
        </p:nvSpPr>
        <p:spPr>
          <a:xfrm>
            <a:off x="1770600" y="1500750"/>
            <a:ext cx="560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It’s pretty easy to use our own packages nowadays with the help of Go Modules.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Let’s head over to the editor, shall we?</a:t>
            </a:r>
            <a:endParaRPr/>
          </a:p>
        </p:txBody>
      </p:sp>
      <p:pic>
        <p:nvPicPr>
          <p:cNvPr id="599" name="Google Shape;5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1588" y="2525275"/>
            <a:ext cx="3240826" cy="23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/>
          <p:nvPr>
            <p:ph type="title"/>
          </p:nvPr>
        </p:nvSpPr>
        <p:spPr>
          <a:xfrm>
            <a:off x="1028700" y="552425"/>
            <a:ext cx="40416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Using 3rd party packages</a:t>
            </a:r>
            <a:endParaRPr/>
          </a:p>
        </p:txBody>
      </p:sp>
      <p:sp>
        <p:nvSpPr>
          <p:cNvPr id="605" name="Google Shape;605;p70"/>
          <p:cNvSpPr txBox="1"/>
          <p:nvPr>
            <p:ph idx="1" type="body"/>
          </p:nvPr>
        </p:nvSpPr>
        <p:spPr>
          <a:xfrm>
            <a:off x="1326300" y="1262650"/>
            <a:ext cx="64914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n"/>
              <a:t>Be careful when using 3rd party libraries, specially open source ones.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/>
              <a:t>We actually need to have the library downloaded in our machine to use them, we can use one of the tools Go already provides for this.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/>
              <a:t>To the editor again, yay!</a:t>
            </a:r>
            <a:endParaRPr/>
          </a:p>
        </p:txBody>
      </p:sp>
      <p:pic>
        <p:nvPicPr>
          <p:cNvPr id="606" name="Google Shape;60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7650" y="2306750"/>
            <a:ext cx="3007350" cy="25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/>
        </p:nvSpPr>
        <p:spPr>
          <a:xfrm>
            <a:off x="1600200" y="1389250"/>
            <a:ext cx="66030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yourself in Zoom, using your name and last name</a:t>
            </a:r>
            <a:endParaRPr b="0" i="0" sz="18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Mute your microphone along the course</a:t>
            </a:r>
            <a:endParaRPr b="0" i="0" sz="18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 chat for questions</a:t>
            </a:r>
            <a:r>
              <a:rPr b="0" i="0" lang="en" sz="1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during the Q&amp;A sections</a:t>
            </a:r>
            <a:endParaRPr b="0" i="0" sz="18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Focus your questions on the presented topic</a:t>
            </a:r>
            <a:endParaRPr b="0" i="0" sz="18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Turn off your camera in case of connection issues</a:t>
            </a:r>
            <a:endParaRPr b="0" i="0" sz="18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5"/>
          <p:cNvSpPr txBox="1"/>
          <p:nvPr>
            <p:ph idx="4294967295" type="title"/>
          </p:nvPr>
        </p:nvSpPr>
        <p:spPr>
          <a:xfrm>
            <a:off x="622700" y="345104"/>
            <a:ext cx="4225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0" lang="en" sz="2600">
                <a:solidFill>
                  <a:srgbClr val="902E5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Important Notes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643" y="1351603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650" y="324101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800" y="2611850"/>
            <a:ext cx="365760" cy="30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650" y="198172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647" y="3881525"/>
            <a:ext cx="365760" cy="34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1"/>
          <p:cNvSpPr txBox="1"/>
          <p:nvPr>
            <p:ph type="title"/>
          </p:nvPr>
        </p:nvSpPr>
        <p:spPr>
          <a:xfrm>
            <a:off x="1028700" y="1090650"/>
            <a:ext cx="76581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Challenge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2"/>
          <p:cNvSpPr txBox="1"/>
          <p:nvPr>
            <p:ph type="title"/>
          </p:nvPr>
        </p:nvSpPr>
        <p:spPr>
          <a:xfrm>
            <a:off x="1028700" y="552425"/>
            <a:ext cx="3543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617" name="Google Shape;617;p72"/>
          <p:cNvSpPr txBox="1"/>
          <p:nvPr>
            <p:ph idx="2" type="subTitle"/>
          </p:nvPr>
        </p:nvSpPr>
        <p:spPr>
          <a:xfrm>
            <a:off x="1028700" y="342900"/>
            <a:ext cx="2745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18" name="Google Shape;618;p72"/>
          <p:cNvSpPr txBox="1"/>
          <p:nvPr>
            <p:ph idx="4294967295" type="body"/>
          </p:nvPr>
        </p:nvSpPr>
        <p:spPr>
          <a:xfrm>
            <a:off x="1028700" y="1275625"/>
            <a:ext cx="64914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You have 30 minutes to finish the challenge.</a:t>
            </a:r>
            <a:br>
              <a:rPr lang="en" sz="1300"/>
            </a:br>
            <a:br>
              <a:rPr lang="en" sz="1300"/>
            </a:br>
            <a:r>
              <a:rPr lang="en" sz="1300"/>
              <a:t>You are going to put in practice what we learned in this workshop.</a:t>
            </a:r>
            <a:br>
              <a:rPr lang="en" sz="1300"/>
            </a:br>
            <a:br>
              <a:rPr lang="en" sz="1300"/>
            </a:br>
            <a:r>
              <a:rPr lang="en" sz="1300"/>
              <a:t>Clone the following repo:</a:t>
            </a:r>
            <a:r>
              <a:rPr lang="en"/>
              <a:t> </a:t>
            </a:r>
            <a:r>
              <a:rPr b="1" lang="en" sz="1700" u="sng">
                <a:solidFill>
                  <a:srgbClr val="902E5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https://github.com/RolloCasanova/bootcamp-workshop-w3</a:t>
            </a:r>
            <a:r>
              <a:rPr b="1" lang="en">
                <a:solidFill>
                  <a:srgbClr val="902E57"/>
                </a:solidFill>
              </a:rPr>
              <a:t>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</a:pPr>
            <a:r>
              <a:rPr b="1" lang="en" sz="1300"/>
              <a:t>Good luck!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"/>
          <p:cNvSpPr txBox="1"/>
          <p:nvPr>
            <p:ph type="title"/>
          </p:nvPr>
        </p:nvSpPr>
        <p:spPr>
          <a:xfrm>
            <a:off x="2441850" y="1106125"/>
            <a:ext cx="4260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4800"/>
              <a:t>Recap - Q&amp;A</a:t>
            </a:r>
            <a:endParaRPr sz="4800"/>
          </a:p>
        </p:txBody>
      </p:sp>
      <p:sp>
        <p:nvSpPr>
          <p:cNvPr id="624" name="Google Shape;624;p73"/>
          <p:cNvSpPr txBox="1"/>
          <p:nvPr>
            <p:ph idx="1" type="body"/>
          </p:nvPr>
        </p:nvSpPr>
        <p:spPr>
          <a:xfrm>
            <a:off x="1733250" y="3152225"/>
            <a:ext cx="5677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4"/>
          <p:cNvSpPr txBox="1"/>
          <p:nvPr>
            <p:ph type="title"/>
          </p:nvPr>
        </p:nvSpPr>
        <p:spPr>
          <a:xfrm>
            <a:off x="1028700" y="3728650"/>
            <a:ext cx="2828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630" name="Google Shape;630;p74"/>
          <p:cNvSpPr txBox="1"/>
          <p:nvPr>
            <p:ph idx="2" type="title"/>
          </p:nvPr>
        </p:nvSpPr>
        <p:spPr>
          <a:xfrm>
            <a:off x="1028700" y="4409175"/>
            <a:ext cx="2828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4053925" y="1149775"/>
            <a:ext cx="1499100" cy="3112800"/>
          </a:xfrm>
          <a:prstGeom prst="rect">
            <a:avLst/>
          </a:prstGeom>
          <a:solidFill>
            <a:srgbClr val="00B2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Pointers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Interfaces 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Packages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460500" y="359025"/>
            <a:ext cx="7545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200" u="none" cap="none" strike="noStrike">
                <a:solidFill>
                  <a:srgbClr val="902E57"/>
                </a:solidFill>
                <a:latin typeface="Proxima Nova"/>
                <a:ea typeface="Proxima Nova"/>
                <a:cs typeface="Proxima Nova"/>
                <a:sym typeface="Proxima Nova"/>
              </a:rPr>
              <a:t>Modules</a:t>
            </a:r>
            <a:endParaRPr b="1" i="0" sz="2200" u="none" cap="none" strike="sngStrike">
              <a:solidFill>
                <a:srgbClr val="902E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5353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36"/>
          <p:cNvSpPr/>
          <p:nvPr/>
        </p:nvSpPr>
        <p:spPr>
          <a:xfrm>
            <a:off x="830275" y="1149775"/>
            <a:ext cx="1499100" cy="3112800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Overview 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Golang Types, Values, Variables and Constants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Loops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Conditional statements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Multiple options conditional 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Arrays and Slices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Architectures in Go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2442100" y="1149775"/>
            <a:ext cx="1499100" cy="3112800"/>
          </a:xfrm>
          <a:prstGeom prst="rect">
            <a:avLst/>
          </a:prstGeom>
          <a:solidFill>
            <a:srgbClr val="F1B4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Structures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 handling in Go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5665738" y="1149775"/>
            <a:ext cx="1499100" cy="3112800"/>
          </a:xfrm>
          <a:prstGeom prst="rect">
            <a:avLst/>
          </a:prstGeom>
          <a:solidFill>
            <a:srgbClr val="902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Failed request handling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Testing (unit testing)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7277550" y="1149775"/>
            <a:ext cx="1499100" cy="3112800"/>
          </a:xfrm>
          <a:prstGeom prst="rect">
            <a:avLst/>
          </a:prstGeom>
          <a:solidFill>
            <a:srgbClr val="5B1C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tools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Concurrency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909939" y="1216951"/>
            <a:ext cx="2964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2522518" y="1216951"/>
            <a:ext cx="2964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4135096" y="1216951"/>
            <a:ext cx="2964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5747675" y="1216951"/>
            <a:ext cx="2964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7357221" y="1216951"/>
            <a:ext cx="2964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821" y="1019325"/>
            <a:ext cx="811400" cy="8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9796" y="1019325"/>
            <a:ext cx="811400" cy="8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" name="Google Shape;339;p37"/>
          <p:cNvGraphicFramePr/>
          <p:nvPr/>
        </p:nvGraphicFramePr>
        <p:xfrm>
          <a:off x="661763" y="4044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{472599F0-2BC7-4947-89E5-798199EB08BA}</a:tableStyleId>
              </a:tblPr>
              <a:tblGrid>
                <a:gridCol w="357050"/>
                <a:gridCol w="1572300"/>
                <a:gridCol w="1614300"/>
                <a:gridCol w="1532800"/>
                <a:gridCol w="1532800"/>
                <a:gridCol w="1532800"/>
              </a:tblGrid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MONDAY</a:t>
                      </a:r>
                      <a:endParaRPr b="1" sz="7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TUESDAY</a:t>
                      </a:r>
                      <a:endParaRPr b="1" sz="7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WEDNESDAY</a:t>
                      </a:r>
                      <a:endParaRPr b="1" sz="7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THURSDAY</a:t>
                      </a:r>
                      <a:endParaRPr b="1" sz="7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FRIDAY</a:t>
                      </a:r>
                      <a:endParaRPr b="1" sz="7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35353"/>
                    </a:solidFill>
                  </a:tcPr>
                </a:tc>
              </a:tr>
              <a:tr h="1768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W1</a:t>
                      </a:r>
                      <a:endParaRPr b="1" sz="7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18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555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Kickoff 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768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W2</a:t>
                      </a:r>
                      <a:endParaRPr b="1" sz="7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22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24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25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26 Feb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30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 / Workshop hour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1" sz="6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2E5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768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W3</a:t>
                      </a:r>
                      <a:endParaRPr b="1" sz="7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7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/ Workshop hour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1" sz="6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2E5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First deliverable</a:t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768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W4</a:t>
                      </a:r>
                      <a:endParaRPr b="1" sz="7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 Mar</a:t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22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1st Deliverable Feedback</a:t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 / Workshop hour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1" sz="6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2E5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6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768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W5</a:t>
                      </a:r>
                      <a:endParaRPr b="1" sz="7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Mar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18 Mar</a:t>
                      </a:r>
                      <a:endParaRPr b="1" sz="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 Mar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7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 / Workshop hour</a:t>
                      </a:r>
                      <a:endParaRPr sz="9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25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Second deliverable</a:t>
                      </a:r>
                      <a:endParaRPr b="1" sz="7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465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W6</a:t>
                      </a:r>
                      <a:endParaRPr b="1" sz="7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22 Mar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24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25 Mar</a:t>
                      </a:r>
                      <a:endParaRPr b="1" sz="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26 Mar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63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Holiday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2nd Deliverable Feedback</a:t>
                      </a:r>
                      <a:endParaRPr sz="14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BA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 / Workshop hour</a:t>
                      </a:r>
                      <a:endParaRPr b="1" sz="600" u="none" cap="none" strike="noStrike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2E5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465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W7</a:t>
                      </a:r>
                      <a:endParaRPr b="1" sz="7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29 Mar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 Mar</a:t>
                      </a:r>
                      <a:endParaRPr sz="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31 Mar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 Apr</a:t>
                      </a:r>
                      <a:endParaRPr b="1" sz="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Apr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870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Third deliverable</a:t>
                      </a:r>
                      <a:endParaRPr sz="14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3rd Deliverable Feedback</a:t>
                      </a:r>
                      <a:endParaRPr b="1" sz="6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B4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39175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en" sz="7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W8</a:t>
                      </a:r>
                      <a:endParaRPr b="1" sz="7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 Apr</a:t>
                      </a:r>
                      <a:endParaRPr b="1" sz="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 Apr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 Apr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 Apr</a:t>
                      </a:r>
                      <a:endParaRPr b="1" sz="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 Apr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94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Final Deliverable (3rd+feedback applied)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Demo Session + Closing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2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0" name="Google Shape;340;p37"/>
          <p:cNvSpPr/>
          <p:nvPr/>
        </p:nvSpPr>
        <p:spPr>
          <a:xfrm>
            <a:off x="96825" y="404500"/>
            <a:ext cx="261900" cy="45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7"/>
          <p:cNvSpPr txBox="1"/>
          <p:nvPr>
            <p:ph idx="4294967295" type="title"/>
          </p:nvPr>
        </p:nvSpPr>
        <p:spPr>
          <a:xfrm rot="-5400000">
            <a:off x="-1858600" y="2313700"/>
            <a:ext cx="42648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02E57"/>
                </a:solidFill>
              </a:rPr>
              <a:t>Agenda - Important Dates</a:t>
            </a:r>
            <a:endParaRPr sz="1800">
              <a:solidFill>
                <a:srgbClr val="902E57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1800"/>
          </a:p>
        </p:txBody>
      </p:sp>
      <p:sp>
        <p:nvSpPr>
          <p:cNvPr id="342" name="Google Shape;342;p37"/>
          <p:cNvSpPr/>
          <p:nvPr/>
        </p:nvSpPr>
        <p:spPr>
          <a:xfrm>
            <a:off x="3587000" y="2219750"/>
            <a:ext cx="537600" cy="27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38"/>
          <p:cNvCxnSpPr/>
          <p:nvPr/>
        </p:nvCxnSpPr>
        <p:spPr>
          <a:xfrm>
            <a:off x="5905200" y="1007875"/>
            <a:ext cx="2781600" cy="0"/>
          </a:xfrm>
          <a:prstGeom prst="straightConnector1">
            <a:avLst/>
          </a:prstGeom>
          <a:noFill/>
          <a:ln cap="flat" cmpd="sng" w="19050">
            <a:solidFill>
              <a:srgbClr val="C9D3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8" name="Google Shape;348;p38"/>
          <p:cNvCxnSpPr/>
          <p:nvPr/>
        </p:nvCxnSpPr>
        <p:spPr>
          <a:xfrm>
            <a:off x="5905200" y="1713200"/>
            <a:ext cx="2781600" cy="0"/>
          </a:xfrm>
          <a:prstGeom prst="straightConnector1">
            <a:avLst/>
          </a:prstGeom>
          <a:noFill/>
          <a:ln cap="flat" cmpd="sng" w="19050">
            <a:solidFill>
              <a:srgbClr val="C9D3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38"/>
          <p:cNvCxnSpPr/>
          <p:nvPr/>
        </p:nvCxnSpPr>
        <p:spPr>
          <a:xfrm>
            <a:off x="5905200" y="2418525"/>
            <a:ext cx="2781600" cy="0"/>
          </a:xfrm>
          <a:prstGeom prst="straightConnector1">
            <a:avLst/>
          </a:prstGeom>
          <a:noFill/>
          <a:ln cap="flat" cmpd="sng" w="19050">
            <a:solidFill>
              <a:srgbClr val="C9D3D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38"/>
          <p:cNvSpPr txBox="1"/>
          <p:nvPr/>
        </p:nvSpPr>
        <p:spPr>
          <a:xfrm>
            <a:off x="5686800" y="631350"/>
            <a:ext cx="3000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Pointers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38"/>
          <p:cNvCxnSpPr/>
          <p:nvPr/>
        </p:nvCxnSpPr>
        <p:spPr>
          <a:xfrm>
            <a:off x="5905200" y="3123850"/>
            <a:ext cx="2781600" cy="0"/>
          </a:xfrm>
          <a:prstGeom prst="straightConnector1">
            <a:avLst/>
          </a:prstGeom>
          <a:noFill/>
          <a:ln cap="flat" cmpd="sng" w="19050">
            <a:solidFill>
              <a:srgbClr val="C9D3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38"/>
          <p:cNvCxnSpPr/>
          <p:nvPr/>
        </p:nvCxnSpPr>
        <p:spPr>
          <a:xfrm>
            <a:off x="5905200" y="3829175"/>
            <a:ext cx="2781600" cy="0"/>
          </a:xfrm>
          <a:prstGeom prst="straightConnector1">
            <a:avLst/>
          </a:prstGeom>
          <a:noFill/>
          <a:ln cap="flat" cmpd="sng" w="19050">
            <a:solidFill>
              <a:srgbClr val="C9D3D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38"/>
          <p:cNvSpPr txBox="1"/>
          <p:nvPr/>
        </p:nvSpPr>
        <p:spPr>
          <a:xfrm>
            <a:off x="5686800" y="1311338"/>
            <a:ext cx="3000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5686800" y="2016663"/>
            <a:ext cx="3000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Interfaces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5686800" y="2721988"/>
            <a:ext cx="3000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Packages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5686800" y="3427313"/>
            <a:ext cx="3000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38"/>
          <p:cNvCxnSpPr/>
          <p:nvPr/>
        </p:nvCxnSpPr>
        <p:spPr>
          <a:xfrm>
            <a:off x="5905200" y="4591175"/>
            <a:ext cx="2781600" cy="0"/>
          </a:xfrm>
          <a:prstGeom prst="straightConnector1">
            <a:avLst/>
          </a:prstGeom>
          <a:noFill/>
          <a:ln cap="flat" cmpd="sng" w="19050">
            <a:solidFill>
              <a:srgbClr val="C9D3D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38"/>
          <p:cNvSpPr txBox="1"/>
          <p:nvPr/>
        </p:nvSpPr>
        <p:spPr>
          <a:xfrm>
            <a:off x="5686800" y="4189313"/>
            <a:ext cx="3000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1028700" y="1090650"/>
            <a:ext cx="76581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1028700" y="766050"/>
            <a:ext cx="4188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First, what is a variable again?</a:t>
            </a:r>
            <a:endParaRPr/>
          </a:p>
        </p:txBody>
      </p:sp>
      <p:sp>
        <p:nvSpPr>
          <p:cNvPr id="369" name="Google Shape;369;p40"/>
          <p:cNvSpPr txBox="1"/>
          <p:nvPr>
            <p:ph idx="1" type="body"/>
          </p:nvPr>
        </p:nvSpPr>
        <p:spPr>
          <a:xfrm>
            <a:off x="1028700" y="1791450"/>
            <a:ext cx="518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 variable is a name we give to a memory location were a value is stored.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2175750" y="3028188"/>
            <a:ext cx="1657500" cy="7134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2773500" y="3184788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100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2392500" y="2541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var </a:t>
            </a:r>
            <a:r>
              <a:rPr b="1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num</a:t>
            </a: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int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2610300" y="3828425"/>
            <a:ext cx="7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0x0201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74" name="Google Shape;374;p40"/>
          <p:cNvCxnSpPr/>
          <p:nvPr/>
        </p:nvCxnSpPr>
        <p:spPr>
          <a:xfrm>
            <a:off x="4093725" y="2741250"/>
            <a:ext cx="12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5" name="Google Shape;375;p40"/>
          <p:cNvCxnSpPr/>
          <p:nvPr/>
        </p:nvCxnSpPr>
        <p:spPr>
          <a:xfrm>
            <a:off x="4093725" y="3384900"/>
            <a:ext cx="12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6" name="Google Shape;376;p40"/>
          <p:cNvCxnSpPr/>
          <p:nvPr/>
        </p:nvCxnSpPr>
        <p:spPr>
          <a:xfrm>
            <a:off x="4093725" y="4028525"/>
            <a:ext cx="12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7" name="Google Shape;377;p40"/>
          <p:cNvSpPr txBox="1"/>
          <p:nvPr/>
        </p:nvSpPr>
        <p:spPr>
          <a:xfrm>
            <a:off x="5845650" y="2541138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name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5845650" y="3184788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value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p40"/>
          <p:cNvSpPr txBox="1"/>
          <p:nvPr/>
        </p:nvSpPr>
        <p:spPr>
          <a:xfrm>
            <a:off x="5845650" y="3828438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address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